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2"/>
  </p:notesMasterIdLst>
  <p:sldIdLst>
    <p:sldId id="256" r:id="rId6"/>
    <p:sldId id="257" r:id="rId7"/>
    <p:sldId id="287" r:id="rId8"/>
    <p:sldId id="258" r:id="rId9"/>
    <p:sldId id="289" r:id="rId10"/>
    <p:sldId id="286" r:id="rId11"/>
    <p:sldId id="288" r:id="rId12"/>
    <p:sldId id="262" r:id="rId13"/>
    <p:sldId id="264" r:id="rId14"/>
    <p:sldId id="265" r:id="rId15"/>
    <p:sldId id="267" r:id="rId16"/>
    <p:sldId id="268" r:id="rId17"/>
    <p:sldId id="290" r:id="rId18"/>
    <p:sldId id="270" r:id="rId19"/>
    <p:sldId id="291" r:id="rId20"/>
    <p:sldId id="272" r:id="rId21"/>
    <p:sldId id="292" r:id="rId22"/>
    <p:sldId id="293" r:id="rId23"/>
    <p:sldId id="294" r:id="rId24"/>
    <p:sldId id="295" r:id="rId25"/>
    <p:sldId id="296" r:id="rId26"/>
    <p:sldId id="297" r:id="rId27"/>
    <p:sldId id="280" r:id="rId28"/>
    <p:sldId id="283" r:id="rId29"/>
    <p:sldId id="266"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195"/>
    <a:srgbClr val="D3C4E0"/>
    <a:srgbClr val="6B3895"/>
    <a:srgbClr val="222544"/>
    <a:srgbClr val="321704"/>
    <a:srgbClr val="AF21B2"/>
    <a:srgbClr val="008000"/>
    <a:srgbClr val="A2C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DBB59-44AD-4589-BB94-F0FEBAFBC068}" v="58" dt="2023-09-12T13:18:13.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42D31-DD63-4C5A-831F-0CC70BF0450F}" type="datetimeFigureOut">
              <a:rPr lang="en-GB" smtClean="0"/>
              <a:t>28/11/2023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02C5C-EE3F-4747-A2B0-03123C8EA1EC}" type="slidenum">
              <a:rPr lang="en-GB" smtClean="0"/>
              <a:t>‹#›</a:t>
            </a:fld>
            <a:endParaRPr lang="en-GB"/>
          </a:p>
        </p:txBody>
      </p:sp>
    </p:spTree>
    <p:extLst>
      <p:ext uri="{BB962C8B-B14F-4D97-AF65-F5344CB8AC3E}">
        <p14:creationId xmlns:p14="http://schemas.microsoft.com/office/powerpoint/2010/main" val="1660694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802C5C-EE3F-4747-A2B0-03123C8EA1EC}" type="slidenum">
              <a:rPr lang="en-GB" smtClean="0"/>
              <a:t>20</a:t>
            </a:fld>
            <a:endParaRPr lang="en-GB"/>
          </a:p>
        </p:txBody>
      </p:sp>
    </p:spTree>
    <p:extLst>
      <p:ext uri="{BB962C8B-B14F-4D97-AF65-F5344CB8AC3E}">
        <p14:creationId xmlns:p14="http://schemas.microsoft.com/office/powerpoint/2010/main" val="624808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310482-C8AB-4A05-829F-64842CB653D8}"/>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66E50B-F8DA-48CA-8C1A-745557376F0B}"/>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4A6B384-5DE1-4291-9802-3C13817766B5}"/>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A100A30-D2C3-4066-9481-93F06AF7E63D}"/>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1E2656-B3D8-4CC3-8695-5DAB7333BB50}"/>
              </a:ext>
            </a:extLst>
          </p:cNvPr>
          <p:cNvSpPr/>
          <p:nvPr userDrawn="1"/>
        </p:nvSpPr>
        <p:spPr>
          <a:xfrm>
            <a:off x="0" y="903251"/>
            <a:ext cx="9144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6DE8059C-1EB4-F3D3-A6B1-23AFE7DC40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Tree>
    <p:extLst>
      <p:ext uri="{BB962C8B-B14F-4D97-AF65-F5344CB8AC3E}">
        <p14:creationId xmlns:p14="http://schemas.microsoft.com/office/powerpoint/2010/main" val="3441341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6D43-DD7E-426A-848E-4E19D09CA9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21C230-22C3-46BE-889A-39F9E99E95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BB6D0-C8D1-437B-8D62-0818A40C79C4}"/>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5" name="Footer Placeholder 4">
            <a:extLst>
              <a:ext uri="{FF2B5EF4-FFF2-40B4-BE49-F238E27FC236}">
                <a16:creationId xmlns:a16="http://schemas.microsoft.com/office/drawing/2014/main" id="{03078B65-251E-4A18-9311-73A5A7E389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E4A5622-101E-4BE3-A001-F1A748F4FE57}"/>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08303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C39E-B93C-431B-A9DE-664F3CC1E2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D62C44-5798-431D-A7F8-984E4017D7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28F948-6A2A-4461-8208-07104B8E27E5}"/>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5" name="Footer Placeholder 4">
            <a:extLst>
              <a:ext uri="{FF2B5EF4-FFF2-40B4-BE49-F238E27FC236}">
                <a16:creationId xmlns:a16="http://schemas.microsoft.com/office/drawing/2014/main" id="{00D9842E-DC1B-4ACB-9951-57C4FE5CE77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B7BC098-4DD1-4AD4-9D0C-2ADFFC0684A1}"/>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582827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A444-9AD9-4613-A9D4-73C20E5C87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B0248-3DEF-443A-9EAF-A4BF175462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02215-F513-48A8-B5A9-5CA9CAE9F9ED}"/>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5" name="Footer Placeholder 4">
            <a:extLst>
              <a:ext uri="{FF2B5EF4-FFF2-40B4-BE49-F238E27FC236}">
                <a16:creationId xmlns:a16="http://schemas.microsoft.com/office/drawing/2014/main" id="{1D1AFFA3-BF7F-497F-984E-ED30EDF6694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839EB60-EFEF-47AE-A29C-3A2199B9160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83821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8A76-0CF3-4602-AB9E-8AF069A565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96C9CB-0D3E-4DD8-A987-68B513F71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BCAB7-5A61-4F64-B417-EE17C3EB0FFC}"/>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5" name="Footer Placeholder 4">
            <a:extLst>
              <a:ext uri="{FF2B5EF4-FFF2-40B4-BE49-F238E27FC236}">
                <a16:creationId xmlns:a16="http://schemas.microsoft.com/office/drawing/2014/main" id="{11C6EC98-E111-42E2-906E-AEC90BF700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4D0F1EC-8AA5-4EA7-B32D-592889E363A2}"/>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55198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954D-E81D-43AB-B1D1-65E46EBA1E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980EE2-7FFA-4B1E-AA4D-21B1D55358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4D1A42-2CA3-4B0E-AE0F-5676778FFA6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A464E1-DEDE-4CB0-AE30-6D2C58D46D03}"/>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6" name="Footer Placeholder 5">
            <a:extLst>
              <a:ext uri="{FF2B5EF4-FFF2-40B4-BE49-F238E27FC236}">
                <a16:creationId xmlns:a16="http://schemas.microsoft.com/office/drawing/2014/main" id="{47C9B61B-93BB-4957-BA2F-55BAAAEC7E7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5F03EBE-E76A-48A6-979D-CAF35A0974E2}"/>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317457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D75B-AA5A-40B7-A5C9-9ACD8F65CE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6B04E5-CB99-451A-A0A4-6DE3C93C19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633007-D6C1-40E1-893B-630693C8F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957B9A-46FC-4711-9B68-10BDFD4B91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03DAB-0FBF-4D47-BA18-A9C37C9D9A9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ADF209-1FF3-465C-A72B-797566699425}"/>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8" name="Footer Placeholder 7">
            <a:extLst>
              <a:ext uri="{FF2B5EF4-FFF2-40B4-BE49-F238E27FC236}">
                <a16:creationId xmlns:a16="http://schemas.microsoft.com/office/drawing/2014/main" id="{0F4840B3-27AC-4D8A-9323-C8FA056761C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8E4DAD89-B47E-4A17-BA1C-B766C468A964}"/>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301346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6B3E-1984-4BAC-A7C3-F6A2F4DA3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5F4C9A-0EF2-40E7-91B7-874DC2A0A844}"/>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4" name="Footer Placeholder 3">
            <a:extLst>
              <a:ext uri="{FF2B5EF4-FFF2-40B4-BE49-F238E27FC236}">
                <a16:creationId xmlns:a16="http://schemas.microsoft.com/office/drawing/2014/main" id="{50AE9D7E-01B0-4825-A064-8AD2FF684BE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FFA26A0-D309-4563-A569-D06A627E82B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81459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0AD7C-EC2D-48F3-AEFA-5EF4FF498F6A}"/>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3" name="Footer Placeholder 2">
            <a:extLst>
              <a:ext uri="{FF2B5EF4-FFF2-40B4-BE49-F238E27FC236}">
                <a16:creationId xmlns:a16="http://schemas.microsoft.com/office/drawing/2014/main" id="{41DAF4C6-85FA-463C-A9AD-30B2A73E498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22FA2C5-F27F-4C38-8ACF-07764CA0CDE8}"/>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413748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488F-A840-43D2-860B-4FDA03818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A9F32B-03BA-41B5-9CD9-F7171063B9A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935A5A-0B9D-4C19-A38B-29369FD70A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60FF5-EB6E-4196-8B87-599CDCD8F74D}"/>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6" name="Footer Placeholder 5">
            <a:extLst>
              <a:ext uri="{FF2B5EF4-FFF2-40B4-BE49-F238E27FC236}">
                <a16:creationId xmlns:a16="http://schemas.microsoft.com/office/drawing/2014/main" id="{5BCF6DE0-574C-4A4C-BAA5-6B01ED2368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B654725-C593-4AED-BB10-AB0DE9ABBA2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93636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E78A-A7A0-49F7-8196-6A128B331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0D5AB2-B9B9-4A7B-A848-F82E1BB0B9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1DBDCC-A9C0-444F-A497-7EE8DF7528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15D63-112E-41A0-BDE9-4FA3982AC8F1}"/>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28/11/2023</a:t>
            </a:fld>
            <a:endParaRPr lang="en-GB"/>
          </a:p>
        </p:txBody>
      </p:sp>
      <p:sp>
        <p:nvSpPr>
          <p:cNvPr id="6" name="Footer Placeholder 5">
            <a:extLst>
              <a:ext uri="{FF2B5EF4-FFF2-40B4-BE49-F238E27FC236}">
                <a16:creationId xmlns:a16="http://schemas.microsoft.com/office/drawing/2014/main" id="{61DCB5D9-3C2F-415B-BB8E-97E9C42B5BE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60D2C3D-3152-45C9-9C55-4B189593BED8}"/>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696312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5CB3D-72FC-406A-B2E7-8982BFDB8321}"/>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00A7715-8681-4BD0-A6E0-EE03AF0BF1B0}"/>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4B1FFC0-DA56-4EE4-9CEA-E990F91A2B8F}"/>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09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slide" Target="slide23.xml"/><Relationship Id="rId26" Type="http://schemas.openxmlformats.org/officeDocument/2006/relationships/slide" Target="slide19.xml"/><Relationship Id="rId39" Type="http://schemas.openxmlformats.org/officeDocument/2006/relationships/image" Target="../media/image21.png"/><Relationship Id="rId3" Type="http://schemas.openxmlformats.org/officeDocument/2006/relationships/image" Target="../media/image3.jpeg"/><Relationship Id="rId21" Type="http://schemas.openxmlformats.org/officeDocument/2006/relationships/image" Target="../media/image12.png"/><Relationship Id="rId34" Type="http://schemas.openxmlformats.org/officeDocument/2006/relationships/slide" Target="slide14.xml"/><Relationship Id="rId42" Type="http://schemas.openxmlformats.org/officeDocument/2006/relationships/slide" Target="slide11.xml"/><Relationship Id="rId47"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slide" Target="slide6.xml"/><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38" Type="http://schemas.openxmlformats.org/officeDocument/2006/relationships/slide" Target="slide13.xml"/><Relationship Id="rId46" Type="http://schemas.openxmlformats.org/officeDocument/2006/relationships/slide" Target="slide9.xml"/><Relationship Id="rId2" Type="http://schemas.openxmlformats.org/officeDocument/2006/relationships/image" Target="../media/image2.jpeg"/><Relationship Id="rId16" Type="http://schemas.openxmlformats.org/officeDocument/2006/relationships/slide" Target="slide25.xml"/><Relationship Id="rId20" Type="http://schemas.openxmlformats.org/officeDocument/2006/relationships/slide" Target="slide22.xml"/><Relationship Id="rId29" Type="http://schemas.openxmlformats.org/officeDocument/2006/relationships/image" Target="../media/image16.png"/><Relationship Id="rId41"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7.png"/><Relationship Id="rId24" Type="http://schemas.openxmlformats.org/officeDocument/2006/relationships/slide" Target="slide20.xml"/><Relationship Id="rId32" Type="http://schemas.openxmlformats.org/officeDocument/2006/relationships/slide" Target="slide16.xml"/><Relationship Id="rId37" Type="http://schemas.openxmlformats.org/officeDocument/2006/relationships/image" Target="../media/image20.png"/><Relationship Id="rId40" Type="http://schemas.openxmlformats.org/officeDocument/2006/relationships/slide" Target="slide12.xml"/><Relationship Id="rId45"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slide" Target="slide18.xml"/><Relationship Id="rId36" Type="http://schemas.openxmlformats.org/officeDocument/2006/relationships/slide" Target="slide15.xml"/><Relationship Id="rId49" Type="http://schemas.openxmlformats.org/officeDocument/2006/relationships/image" Target="../media/image26.png"/><Relationship Id="rId10" Type="http://schemas.openxmlformats.org/officeDocument/2006/relationships/slide" Target="slide5.xml"/><Relationship Id="rId19" Type="http://schemas.openxmlformats.org/officeDocument/2006/relationships/image" Target="../media/image11.png"/><Relationship Id="rId31" Type="http://schemas.openxmlformats.org/officeDocument/2006/relationships/image" Target="../media/image17.png"/><Relationship Id="rId44" Type="http://schemas.openxmlformats.org/officeDocument/2006/relationships/slide" Target="slide10.xml"/><Relationship Id="rId4" Type="http://schemas.openxmlformats.org/officeDocument/2006/relationships/slide" Target="slide2.xml"/><Relationship Id="rId9" Type="http://schemas.openxmlformats.org/officeDocument/2006/relationships/image" Target="../media/image6.png"/><Relationship Id="rId14" Type="http://schemas.openxmlformats.org/officeDocument/2006/relationships/slide" Target="slide7.xml"/><Relationship Id="rId22" Type="http://schemas.openxmlformats.org/officeDocument/2006/relationships/slide" Target="slide21.xml"/><Relationship Id="rId27" Type="http://schemas.openxmlformats.org/officeDocument/2006/relationships/image" Target="../media/image15.png"/><Relationship Id="rId30" Type="http://schemas.openxmlformats.org/officeDocument/2006/relationships/slide" Target="slide17.xml"/><Relationship Id="rId35" Type="http://schemas.openxmlformats.org/officeDocument/2006/relationships/image" Target="../media/image19.png"/><Relationship Id="rId43" Type="http://schemas.openxmlformats.org/officeDocument/2006/relationships/image" Target="../media/image23.png"/><Relationship Id="rId48" Type="http://schemas.openxmlformats.org/officeDocument/2006/relationships/slide" Target="slide8.xml"/><Relationship Id="rId8"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hyperlink" Target="https://worldgifts.cafod.org.uk/collections/frontpage/products/chirpy-chickens"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orldgifts.cafod.org.uk/collections/frontpage/products/the-goat-that-gives"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afod.org.uk/Education/Primary-teaching-resources/Children-s-prayers/Our-earth-children-s-prayer"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forest-schoo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orldgifts.cafod.org.uk/collections/frontpage/products/emergency-water" TargetMode="External"/><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cafod.org.uk/Education/Primary-teaching-resources/Advent-calendar-for-children" TargetMode="External"/><Relationship Id="rId2" Type="http://schemas.openxmlformats.org/officeDocument/2006/relationships/hyperlink" Target="https://worldgifts.cafod.org.uk/collections/frontpage/products/happy-queen-bee" TargetMode="Externa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worldgifts.cafod.org.uk/collections/frontpage/products/school-starter-pack" TargetMode="External"/><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cafod.org.uk/Education/Primary-teaching-resources/Advent-calendar-for-childre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orldgifts.cafod.org.uk/collections/frontpage/products/help-a-refugee-child" TargetMode="External"/><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orldgifts.cafod.org.uk/collections/frontpage/products/healthy-mum-and-baby" TargetMode="External"/><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orldgifts.cafod.org.uk/collections/frontpage/products/promoting-peace"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stickers-set-2-202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orldgifts.cafod.org.uk/collections/frontpage/products/marvellous-moo-cow" TargetMode="External"/><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afod.org.uk/Pray/Prayer-resources/Christmas-family-prayer-ideas"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healthy-mum-and-bab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hyperlink" Target="https://worldgifts.cafod.org.uk/collections/frontpage/products/water-for-a-family" TargetMode="External"/><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orldgifts.cafod.org.uk/collections/frontpage/products/teach-someone-to-read" TargetMode="External"/><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orldgifts.cafod.org.uk/collections/frontpage/products/emergency-food-1"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hyperlink" Target="https://cafod.org.uk/education/primary-teaching-resources/primary-school-assemblies/advent-assembly-primary" TargetMode="External"/><Relationship Id="rId4" Type="http://schemas.openxmlformats.org/officeDocument/2006/relationships/hyperlink" Target="https://worldgifts.cafod.org.uk/collections/frontpage/products/emergency-shelt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afod.org.uk/Education/Primary-teaching-resources/Advent-calendar-for-children"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women-refugees-empowered"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orldgifts.cafod.org.uk/collections/frontpage/products/vegetable-garden" TargetMode="External"/><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s://cafod.org.uk/Education/Primary-teaching-resources/Advent-calendar-for-childr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58720BE-71A1-46EC-964F-B32269417B9C}"/>
              </a:ext>
            </a:extLst>
          </p:cNvPr>
          <p:cNvGrpSpPr/>
          <p:nvPr/>
        </p:nvGrpSpPr>
        <p:grpSpPr>
          <a:xfrm>
            <a:off x="355600" y="1117600"/>
            <a:ext cx="11532398" cy="5542791"/>
            <a:chOff x="355600" y="1596023"/>
            <a:chExt cx="11532398" cy="5064368"/>
          </a:xfrm>
        </p:grpSpPr>
        <p:sp>
          <p:nvSpPr>
            <p:cNvPr id="5" name="Rectangle 4">
              <a:extLst>
                <a:ext uri="{FF2B5EF4-FFF2-40B4-BE49-F238E27FC236}">
                  <a16:creationId xmlns:a16="http://schemas.microsoft.com/office/drawing/2014/main" id="{4489411F-E499-41F5-B322-065D01138CE7}"/>
                </a:ext>
              </a:extLst>
            </p:cNvPr>
            <p:cNvSpPr/>
            <p:nvPr/>
          </p:nvSpPr>
          <p:spPr>
            <a:xfrm>
              <a:off x="752080" y="3271581"/>
              <a:ext cx="10780260" cy="3388810"/>
            </a:xfrm>
            <a:prstGeom prst="rect">
              <a:avLst/>
            </a:prstGeom>
            <a:blipFill>
              <a:blip r:embed="rId2"/>
              <a:tile tx="0" ty="0" sx="100000" sy="100000" flip="none" algn="tl"/>
            </a:blip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C97430A2-6A86-4AE1-B4AD-39B61725F0E5}"/>
                </a:ext>
              </a:extLst>
            </p:cNvPr>
            <p:cNvSpPr/>
            <p:nvPr/>
          </p:nvSpPr>
          <p:spPr>
            <a:xfrm>
              <a:off x="355600" y="1596023"/>
              <a:ext cx="11532398" cy="1620699"/>
            </a:xfrm>
            <a:prstGeom prst="triangle">
              <a:avLst/>
            </a:prstGeom>
            <a:blipFill>
              <a:blip r:embed="rId3"/>
              <a:tile tx="0" ty="0" sx="100000" sy="100000" flip="none" algn="tl"/>
            </a:blipFill>
            <a:ln w="76200">
              <a:solidFill>
                <a:srgbClr val="3217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DE61781C-F370-41A8-88EB-AAAF1749D56F}"/>
              </a:ext>
            </a:extLst>
          </p:cNvPr>
          <p:cNvSpPr txBox="1"/>
          <p:nvPr/>
        </p:nvSpPr>
        <p:spPr>
          <a:xfrm>
            <a:off x="3429740" y="239218"/>
            <a:ext cx="5332520" cy="584775"/>
          </a:xfrm>
          <a:prstGeom prst="rect">
            <a:avLst/>
          </a:prstGeom>
          <a:noFill/>
        </p:spPr>
        <p:txBody>
          <a:bodyPr wrap="square" rtlCol="0">
            <a:spAutoFit/>
          </a:bodyPr>
          <a:lstStyle/>
          <a:p>
            <a:pPr algn="ctr"/>
            <a:r>
              <a:rPr lang="en-GB" sz="3200" b="1" dirty="0">
                <a:solidFill>
                  <a:srgbClr val="222544"/>
                </a:solidFill>
                <a:latin typeface="Century Gothic" panose="020B0502020202020204" pitchFamily="34" charset="0"/>
                <a:cs typeface="Segoe UI" panose="020B0502040204020203" pitchFamily="34" charset="0"/>
              </a:rPr>
              <a:t>Advent calendar 2023</a:t>
            </a:r>
          </a:p>
        </p:txBody>
      </p:sp>
      <p:pic>
        <p:nvPicPr>
          <p:cNvPr id="13" name="Picture 12">
            <a:hlinkClick r:id="rId4" action="ppaction://hlinksldjump"/>
            <a:extLst>
              <a:ext uri="{FF2B5EF4-FFF2-40B4-BE49-F238E27FC236}">
                <a16:creationId xmlns:a16="http://schemas.microsoft.com/office/drawing/2014/main" id="{DEB9C1E6-366C-4B84-8752-235EB61FCAAE}"/>
              </a:ext>
            </a:extLst>
          </p:cNvPr>
          <p:cNvPicPr>
            <a:picLocks noChangeAspect="1"/>
          </p:cNvPicPr>
          <p:nvPr/>
        </p:nvPicPr>
        <p:blipFill rotWithShape="1">
          <a:blip r:embed="rId5"/>
          <a:srcRect l="5392" t="10505" r="6629" b="26216"/>
          <a:stretch/>
        </p:blipFill>
        <p:spPr>
          <a:xfrm>
            <a:off x="2577484" y="5782666"/>
            <a:ext cx="964166" cy="812815"/>
          </a:xfrm>
          <a:prstGeom prst="rect">
            <a:avLst/>
          </a:prstGeom>
        </p:spPr>
      </p:pic>
      <p:pic>
        <p:nvPicPr>
          <p:cNvPr id="14" name="Picture 13">
            <a:hlinkClick r:id="rId6" action="ppaction://hlinksldjump"/>
            <a:extLst>
              <a:ext uri="{FF2B5EF4-FFF2-40B4-BE49-F238E27FC236}">
                <a16:creationId xmlns:a16="http://schemas.microsoft.com/office/drawing/2014/main" id="{DC51DD30-F417-41C3-86AD-C488B520A387}"/>
              </a:ext>
            </a:extLst>
          </p:cNvPr>
          <p:cNvPicPr>
            <a:picLocks noChangeAspect="1"/>
          </p:cNvPicPr>
          <p:nvPr/>
        </p:nvPicPr>
        <p:blipFill rotWithShape="1">
          <a:blip r:embed="rId7"/>
          <a:srcRect l="8038" t="10790" r="12961" b="26984"/>
          <a:stretch/>
        </p:blipFill>
        <p:spPr>
          <a:xfrm>
            <a:off x="1082820" y="3471431"/>
            <a:ext cx="954256" cy="834571"/>
          </a:xfrm>
          <a:prstGeom prst="rect">
            <a:avLst/>
          </a:prstGeom>
        </p:spPr>
      </p:pic>
      <p:pic>
        <p:nvPicPr>
          <p:cNvPr id="15" name="Picture 14">
            <a:hlinkClick r:id="rId8" action="ppaction://hlinksldjump"/>
            <a:extLst>
              <a:ext uri="{FF2B5EF4-FFF2-40B4-BE49-F238E27FC236}">
                <a16:creationId xmlns:a16="http://schemas.microsoft.com/office/drawing/2014/main" id="{EE65DFBF-34FE-4C3D-935C-27405A35A8BB}"/>
              </a:ext>
            </a:extLst>
          </p:cNvPr>
          <p:cNvPicPr>
            <a:picLocks noChangeAspect="1"/>
          </p:cNvPicPr>
          <p:nvPr/>
        </p:nvPicPr>
        <p:blipFill rotWithShape="1">
          <a:blip r:embed="rId9"/>
          <a:srcRect l="5764" t="10757" r="5892" b="26419"/>
          <a:stretch/>
        </p:blipFill>
        <p:spPr>
          <a:xfrm>
            <a:off x="7186119" y="4860041"/>
            <a:ext cx="953313" cy="792263"/>
          </a:xfrm>
          <a:prstGeom prst="rect">
            <a:avLst/>
          </a:prstGeom>
        </p:spPr>
      </p:pic>
      <p:pic>
        <p:nvPicPr>
          <p:cNvPr id="16" name="Picture 15">
            <a:hlinkClick r:id="rId10" action="ppaction://hlinksldjump"/>
            <a:extLst>
              <a:ext uri="{FF2B5EF4-FFF2-40B4-BE49-F238E27FC236}">
                <a16:creationId xmlns:a16="http://schemas.microsoft.com/office/drawing/2014/main" id="{7BC99F68-DA2D-4C30-BA53-D829C83F7BE9}"/>
              </a:ext>
            </a:extLst>
          </p:cNvPr>
          <p:cNvPicPr>
            <a:picLocks noChangeAspect="1"/>
          </p:cNvPicPr>
          <p:nvPr/>
        </p:nvPicPr>
        <p:blipFill rotWithShape="1">
          <a:blip r:embed="rId11"/>
          <a:srcRect l="6604" t="10634" r="6899" b="27055"/>
          <a:stretch/>
        </p:blipFill>
        <p:spPr>
          <a:xfrm>
            <a:off x="10071784" y="4566431"/>
            <a:ext cx="901606" cy="741833"/>
          </a:xfrm>
          <a:prstGeom prst="rect">
            <a:avLst/>
          </a:prstGeom>
        </p:spPr>
      </p:pic>
      <p:pic>
        <p:nvPicPr>
          <p:cNvPr id="17" name="Picture 16">
            <a:hlinkClick r:id="rId12" action="ppaction://hlinksldjump"/>
            <a:extLst>
              <a:ext uri="{FF2B5EF4-FFF2-40B4-BE49-F238E27FC236}">
                <a16:creationId xmlns:a16="http://schemas.microsoft.com/office/drawing/2014/main" id="{D104EF56-2472-48CD-9423-A74FFF656DF6}"/>
              </a:ext>
            </a:extLst>
          </p:cNvPr>
          <p:cNvPicPr>
            <a:picLocks noChangeAspect="1"/>
          </p:cNvPicPr>
          <p:nvPr/>
        </p:nvPicPr>
        <p:blipFill rotWithShape="1">
          <a:blip r:embed="rId13"/>
          <a:srcRect l="6841" t="11002" r="7212" b="26711"/>
          <a:stretch/>
        </p:blipFill>
        <p:spPr>
          <a:xfrm>
            <a:off x="1093543" y="5295052"/>
            <a:ext cx="953313" cy="796162"/>
          </a:xfrm>
          <a:prstGeom prst="rect">
            <a:avLst/>
          </a:prstGeom>
        </p:spPr>
      </p:pic>
      <p:pic>
        <p:nvPicPr>
          <p:cNvPr id="18" name="Picture 17">
            <a:hlinkClick r:id="rId14" action="ppaction://hlinksldjump"/>
            <a:extLst>
              <a:ext uri="{FF2B5EF4-FFF2-40B4-BE49-F238E27FC236}">
                <a16:creationId xmlns:a16="http://schemas.microsoft.com/office/drawing/2014/main" id="{9DFA6408-C646-400E-8368-9334935EE381}"/>
              </a:ext>
            </a:extLst>
          </p:cNvPr>
          <p:cNvPicPr>
            <a:picLocks noChangeAspect="1"/>
          </p:cNvPicPr>
          <p:nvPr/>
        </p:nvPicPr>
        <p:blipFill rotWithShape="1">
          <a:blip r:embed="rId15"/>
          <a:srcRect l="8358" t="10981" r="8475" b="28358"/>
          <a:stretch/>
        </p:blipFill>
        <p:spPr>
          <a:xfrm>
            <a:off x="8691199" y="3075587"/>
            <a:ext cx="923317" cy="759440"/>
          </a:xfrm>
          <a:prstGeom prst="rect">
            <a:avLst/>
          </a:prstGeom>
        </p:spPr>
      </p:pic>
      <p:pic>
        <p:nvPicPr>
          <p:cNvPr id="35" name="Picture 34">
            <a:hlinkClick r:id="rId16" action="ppaction://hlinksldjump"/>
            <a:extLst>
              <a:ext uri="{FF2B5EF4-FFF2-40B4-BE49-F238E27FC236}">
                <a16:creationId xmlns:a16="http://schemas.microsoft.com/office/drawing/2014/main" id="{D6FCF231-8178-48BC-8952-9580F4E9CCAC}"/>
              </a:ext>
            </a:extLst>
          </p:cNvPr>
          <p:cNvPicPr>
            <a:picLocks noChangeAspect="1"/>
          </p:cNvPicPr>
          <p:nvPr/>
        </p:nvPicPr>
        <p:blipFill rotWithShape="1">
          <a:blip r:embed="rId17"/>
          <a:srcRect l="16806" t="10850" r="17744" b="27053"/>
          <a:stretch/>
        </p:blipFill>
        <p:spPr>
          <a:xfrm>
            <a:off x="5484662" y="4266382"/>
            <a:ext cx="1222676" cy="1020669"/>
          </a:xfrm>
          <a:prstGeom prst="rect">
            <a:avLst/>
          </a:prstGeom>
        </p:spPr>
      </p:pic>
      <p:pic>
        <p:nvPicPr>
          <p:cNvPr id="34" name="Picture 33">
            <a:hlinkClick r:id="rId18" action="ppaction://hlinksldjump"/>
            <a:extLst>
              <a:ext uri="{FF2B5EF4-FFF2-40B4-BE49-F238E27FC236}">
                <a16:creationId xmlns:a16="http://schemas.microsoft.com/office/drawing/2014/main" id="{47632AC6-E857-46E1-AB08-F8A68EB8E1F8}"/>
              </a:ext>
            </a:extLst>
          </p:cNvPr>
          <p:cNvPicPr>
            <a:picLocks noChangeAspect="1"/>
          </p:cNvPicPr>
          <p:nvPr/>
        </p:nvPicPr>
        <p:blipFill rotWithShape="1">
          <a:blip r:embed="rId19"/>
          <a:srcRect l="18404" t="10885" r="18340" b="25616"/>
          <a:stretch/>
        </p:blipFill>
        <p:spPr>
          <a:xfrm>
            <a:off x="7175152" y="5782668"/>
            <a:ext cx="949848" cy="807010"/>
          </a:xfrm>
          <a:prstGeom prst="rect">
            <a:avLst/>
          </a:prstGeom>
        </p:spPr>
      </p:pic>
      <p:pic>
        <p:nvPicPr>
          <p:cNvPr id="33" name="Picture 32">
            <a:hlinkClick r:id="rId20" action="ppaction://hlinksldjump"/>
            <a:extLst>
              <a:ext uri="{FF2B5EF4-FFF2-40B4-BE49-F238E27FC236}">
                <a16:creationId xmlns:a16="http://schemas.microsoft.com/office/drawing/2014/main" id="{C50DB10F-B6AF-415B-84A5-9C3A9331265E}"/>
              </a:ext>
            </a:extLst>
          </p:cNvPr>
          <p:cNvPicPr>
            <a:picLocks noChangeAspect="1"/>
          </p:cNvPicPr>
          <p:nvPr/>
        </p:nvPicPr>
        <p:blipFill rotWithShape="1">
          <a:blip r:embed="rId21"/>
          <a:srcRect l="17028" t="10879" r="17330" b="26072"/>
          <a:stretch/>
        </p:blipFill>
        <p:spPr>
          <a:xfrm>
            <a:off x="4120326" y="3956783"/>
            <a:ext cx="948810" cy="803052"/>
          </a:xfrm>
          <a:prstGeom prst="rect">
            <a:avLst/>
          </a:prstGeom>
        </p:spPr>
      </p:pic>
      <p:pic>
        <p:nvPicPr>
          <p:cNvPr id="32" name="Picture 31">
            <a:hlinkClick r:id="rId22" action="ppaction://hlinksldjump"/>
            <a:extLst>
              <a:ext uri="{FF2B5EF4-FFF2-40B4-BE49-F238E27FC236}">
                <a16:creationId xmlns:a16="http://schemas.microsoft.com/office/drawing/2014/main" id="{11C93D22-BEA0-482A-BFDC-B18D54AD6BA0}"/>
              </a:ext>
            </a:extLst>
          </p:cNvPr>
          <p:cNvPicPr>
            <a:picLocks noChangeAspect="1"/>
          </p:cNvPicPr>
          <p:nvPr/>
        </p:nvPicPr>
        <p:blipFill rotWithShape="1">
          <a:blip r:embed="rId23"/>
          <a:srcRect l="16991" t="11184" r="16761" b="26441"/>
          <a:stretch/>
        </p:blipFill>
        <p:spPr>
          <a:xfrm>
            <a:off x="1093544" y="4409392"/>
            <a:ext cx="948810" cy="787813"/>
          </a:xfrm>
          <a:prstGeom prst="rect">
            <a:avLst/>
          </a:prstGeom>
        </p:spPr>
      </p:pic>
      <p:pic>
        <p:nvPicPr>
          <p:cNvPr id="31" name="Picture 30">
            <a:hlinkClick r:id="rId24" action="ppaction://hlinksldjump"/>
            <a:extLst>
              <a:ext uri="{FF2B5EF4-FFF2-40B4-BE49-F238E27FC236}">
                <a16:creationId xmlns:a16="http://schemas.microsoft.com/office/drawing/2014/main" id="{7E548EE1-D641-47FE-9808-41F528755C0A}"/>
              </a:ext>
            </a:extLst>
          </p:cNvPr>
          <p:cNvPicPr>
            <a:picLocks noChangeAspect="1"/>
          </p:cNvPicPr>
          <p:nvPr/>
        </p:nvPicPr>
        <p:blipFill rotWithShape="1">
          <a:blip r:embed="rId25"/>
          <a:srcRect l="13644" t="11121" r="13775" b="26156"/>
          <a:stretch/>
        </p:blipFill>
        <p:spPr>
          <a:xfrm>
            <a:off x="10076317" y="3632891"/>
            <a:ext cx="892540" cy="741833"/>
          </a:xfrm>
          <a:prstGeom prst="rect">
            <a:avLst/>
          </a:prstGeom>
        </p:spPr>
      </p:pic>
      <p:pic>
        <p:nvPicPr>
          <p:cNvPr id="30" name="Picture 29">
            <a:hlinkClick r:id="rId26" action="ppaction://hlinksldjump"/>
            <a:extLst>
              <a:ext uri="{FF2B5EF4-FFF2-40B4-BE49-F238E27FC236}">
                <a16:creationId xmlns:a16="http://schemas.microsoft.com/office/drawing/2014/main" id="{1E349279-3075-448D-A19F-76E87145F593}"/>
              </a:ext>
            </a:extLst>
          </p:cNvPr>
          <p:cNvPicPr>
            <a:picLocks noChangeAspect="1"/>
          </p:cNvPicPr>
          <p:nvPr/>
        </p:nvPicPr>
        <p:blipFill rotWithShape="1">
          <a:blip r:embed="rId27"/>
          <a:srcRect l="18666" t="10664" r="17841" b="26067"/>
          <a:stretch/>
        </p:blipFill>
        <p:spPr>
          <a:xfrm>
            <a:off x="8691199" y="3956783"/>
            <a:ext cx="939630" cy="795972"/>
          </a:xfrm>
          <a:prstGeom prst="rect">
            <a:avLst/>
          </a:prstGeom>
        </p:spPr>
      </p:pic>
      <p:pic>
        <p:nvPicPr>
          <p:cNvPr id="29" name="Picture 28">
            <a:hlinkClick r:id="rId28" action="ppaction://hlinksldjump"/>
            <a:extLst>
              <a:ext uri="{FF2B5EF4-FFF2-40B4-BE49-F238E27FC236}">
                <a16:creationId xmlns:a16="http://schemas.microsoft.com/office/drawing/2014/main" id="{F91809CB-4C35-4C7E-9873-C4D91439C5C2}"/>
              </a:ext>
            </a:extLst>
          </p:cNvPr>
          <p:cNvPicPr>
            <a:picLocks noChangeAspect="1"/>
          </p:cNvPicPr>
          <p:nvPr/>
        </p:nvPicPr>
        <p:blipFill rotWithShape="1">
          <a:blip r:embed="rId29"/>
          <a:srcRect l="14704" t="10964" r="15426" b="26340"/>
          <a:stretch/>
        </p:blipFill>
        <p:spPr>
          <a:xfrm>
            <a:off x="2577484" y="3036420"/>
            <a:ext cx="953313" cy="805312"/>
          </a:xfrm>
          <a:prstGeom prst="rect">
            <a:avLst/>
          </a:prstGeom>
        </p:spPr>
      </p:pic>
      <p:pic>
        <p:nvPicPr>
          <p:cNvPr id="28" name="Picture 27">
            <a:hlinkClick r:id="rId30" action="ppaction://hlinksldjump"/>
            <a:extLst>
              <a:ext uri="{FF2B5EF4-FFF2-40B4-BE49-F238E27FC236}">
                <a16:creationId xmlns:a16="http://schemas.microsoft.com/office/drawing/2014/main" id="{4404962F-0730-4959-BC76-B4A6CF189738}"/>
              </a:ext>
            </a:extLst>
          </p:cNvPr>
          <p:cNvPicPr>
            <a:picLocks noChangeAspect="1"/>
          </p:cNvPicPr>
          <p:nvPr/>
        </p:nvPicPr>
        <p:blipFill rotWithShape="1">
          <a:blip r:embed="rId31"/>
          <a:srcRect l="14887" t="10715" r="15757" b="26761"/>
          <a:stretch/>
        </p:blipFill>
        <p:spPr>
          <a:xfrm>
            <a:off x="4120326" y="4860041"/>
            <a:ext cx="948810" cy="796818"/>
          </a:xfrm>
          <a:prstGeom prst="rect">
            <a:avLst/>
          </a:prstGeom>
        </p:spPr>
      </p:pic>
      <p:pic>
        <p:nvPicPr>
          <p:cNvPr id="27" name="Picture 26">
            <a:hlinkClick r:id="rId32" action="ppaction://hlinksldjump"/>
            <a:extLst>
              <a:ext uri="{FF2B5EF4-FFF2-40B4-BE49-F238E27FC236}">
                <a16:creationId xmlns:a16="http://schemas.microsoft.com/office/drawing/2014/main" id="{52EB3B3C-A305-4528-BCE7-4C4E9A5E45E8}"/>
              </a:ext>
            </a:extLst>
          </p:cNvPr>
          <p:cNvPicPr>
            <a:picLocks noChangeAspect="1"/>
          </p:cNvPicPr>
          <p:nvPr/>
        </p:nvPicPr>
        <p:blipFill rotWithShape="1">
          <a:blip r:embed="rId33"/>
          <a:srcRect l="14160" t="10666" r="14529" b="25791"/>
          <a:stretch/>
        </p:blipFill>
        <p:spPr>
          <a:xfrm>
            <a:off x="2578697" y="4852172"/>
            <a:ext cx="964166" cy="814776"/>
          </a:xfrm>
          <a:prstGeom prst="rect">
            <a:avLst/>
          </a:prstGeom>
        </p:spPr>
      </p:pic>
      <p:pic>
        <p:nvPicPr>
          <p:cNvPr id="25" name="Picture 24">
            <a:hlinkClick r:id="rId34" action="ppaction://hlinksldjump"/>
            <a:extLst>
              <a:ext uri="{FF2B5EF4-FFF2-40B4-BE49-F238E27FC236}">
                <a16:creationId xmlns:a16="http://schemas.microsoft.com/office/drawing/2014/main" id="{0CEB727F-245D-4446-B6FD-3794B9323ABE}"/>
              </a:ext>
            </a:extLst>
          </p:cNvPr>
          <p:cNvPicPr>
            <a:picLocks noChangeAspect="1"/>
          </p:cNvPicPr>
          <p:nvPr/>
        </p:nvPicPr>
        <p:blipFill rotWithShape="1">
          <a:blip r:embed="rId35"/>
          <a:srcRect l="14511" t="10878" r="13736" b="26061"/>
          <a:stretch/>
        </p:blipFill>
        <p:spPr>
          <a:xfrm>
            <a:off x="8691198" y="4860041"/>
            <a:ext cx="939629" cy="792263"/>
          </a:xfrm>
          <a:prstGeom prst="rect">
            <a:avLst/>
          </a:prstGeom>
        </p:spPr>
      </p:pic>
      <p:pic>
        <p:nvPicPr>
          <p:cNvPr id="26" name="Picture 25">
            <a:hlinkClick r:id="rId36" action="ppaction://hlinksldjump"/>
            <a:extLst>
              <a:ext uri="{FF2B5EF4-FFF2-40B4-BE49-F238E27FC236}">
                <a16:creationId xmlns:a16="http://schemas.microsoft.com/office/drawing/2014/main" id="{41F93DF3-5EE4-4939-A6F7-597B8C6C97A5}"/>
              </a:ext>
            </a:extLst>
          </p:cNvPr>
          <p:cNvPicPr>
            <a:picLocks noChangeAspect="1"/>
          </p:cNvPicPr>
          <p:nvPr/>
        </p:nvPicPr>
        <p:blipFill rotWithShape="1">
          <a:blip r:embed="rId37"/>
          <a:srcRect l="16331" t="10919" r="15451" b="25789"/>
          <a:stretch/>
        </p:blipFill>
        <p:spPr>
          <a:xfrm>
            <a:off x="7207696" y="3956910"/>
            <a:ext cx="884760" cy="772767"/>
          </a:xfrm>
          <a:prstGeom prst="rect">
            <a:avLst/>
          </a:prstGeom>
        </p:spPr>
      </p:pic>
      <p:pic>
        <p:nvPicPr>
          <p:cNvPr id="24" name="Picture 23">
            <a:hlinkClick r:id="rId38" action="ppaction://hlinksldjump"/>
            <a:extLst>
              <a:ext uri="{FF2B5EF4-FFF2-40B4-BE49-F238E27FC236}">
                <a16:creationId xmlns:a16="http://schemas.microsoft.com/office/drawing/2014/main" id="{7550A50E-0F1A-4F68-8BBE-7C655F7ECEF7}"/>
              </a:ext>
            </a:extLst>
          </p:cNvPr>
          <p:cNvPicPr>
            <a:picLocks noChangeAspect="1"/>
          </p:cNvPicPr>
          <p:nvPr/>
        </p:nvPicPr>
        <p:blipFill rotWithShape="1">
          <a:blip r:embed="rId39"/>
          <a:srcRect l="15533" t="10886" r="16049" b="27083"/>
          <a:stretch/>
        </p:blipFill>
        <p:spPr>
          <a:xfrm>
            <a:off x="2577484" y="3972732"/>
            <a:ext cx="964166" cy="803985"/>
          </a:xfrm>
          <a:prstGeom prst="rect">
            <a:avLst/>
          </a:prstGeom>
        </p:spPr>
      </p:pic>
      <p:pic>
        <p:nvPicPr>
          <p:cNvPr id="23" name="Picture 22">
            <a:hlinkClick r:id="rId40" action="ppaction://hlinksldjump"/>
            <a:extLst>
              <a:ext uri="{FF2B5EF4-FFF2-40B4-BE49-F238E27FC236}">
                <a16:creationId xmlns:a16="http://schemas.microsoft.com/office/drawing/2014/main" id="{29E121C6-7865-4C3E-B40A-4FC082A28308}"/>
              </a:ext>
            </a:extLst>
          </p:cNvPr>
          <p:cNvPicPr>
            <a:picLocks noChangeAspect="1"/>
          </p:cNvPicPr>
          <p:nvPr/>
        </p:nvPicPr>
        <p:blipFill rotWithShape="1">
          <a:blip r:embed="rId41"/>
          <a:srcRect l="14226" t="11088" r="13973" b="26549"/>
          <a:stretch/>
        </p:blipFill>
        <p:spPr>
          <a:xfrm>
            <a:off x="10050630" y="5474675"/>
            <a:ext cx="953313" cy="795699"/>
          </a:xfrm>
          <a:prstGeom prst="rect">
            <a:avLst/>
          </a:prstGeom>
        </p:spPr>
      </p:pic>
      <p:pic>
        <p:nvPicPr>
          <p:cNvPr id="22" name="Picture 21">
            <a:hlinkClick r:id="rId42" action="ppaction://hlinksldjump"/>
            <a:extLst>
              <a:ext uri="{FF2B5EF4-FFF2-40B4-BE49-F238E27FC236}">
                <a16:creationId xmlns:a16="http://schemas.microsoft.com/office/drawing/2014/main" id="{60DED3D3-17A0-46BF-8B49-FBB7C12BBFDB}"/>
              </a:ext>
            </a:extLst>
          </p:cNvPr>
          <p:cNvPicPr>
            <a:picLocks noChangeAspect="1"/>
          </p:cNvPicPr>
          <p:nvPr/>
        </p:nvPicPr>
        <p:blipFill rotWithShape="1">
          <a:blip r:embed="rId43"/>
          <a:srcRect l="13738" t="11040" r="13593" b="26153"/>
          <a:stretch/>
        </p:blipFill>
        <p:spPr>
          <a:xfrm>
            <a:off x="7173420" y="3057458"/>
            <a:ext cx="953313" cy="792445"/>
          </a:xfrm>
          <a:prstGeom prst="rect">
            <a:avLst/>
          </a:prstGeom>
        </p:spPr>
      </p:pic>
      <p:pic>
        <p:nvPicPr>
          <p:cNvPr id="21" name="Picture 20">
            <a:hlinkClick r:id="rId44" action="ppaction://hlinksldjump"/>
            <a:extLst>
              <a:ext uri="{FF2B5EF4-FFF2-40B4-BE49-F238E27FC236}">
                <a16:creationId xmlns:a16="http://schemas.microsoft.com/office/drawing/2014/main" id="{79BDF931-DD9B-4AB8-A9AB-F9BEFC2D004B}"/>
              </a:ext>
            </a:extLst>
          </p:cNvPr>
          <p:cNvPicPr>
            <a:picLocks noChangeAspect="1"/>
          </p:cNvPicPr>
          <p:nvPr/>
        </p:nvPicPr>
        <p:blipFill rotWithShape="1">
          <a:blip r:embed="rId45"/>
          <a:srcRect l="10082" t="11941" r="11577" b="27656"/>
          <a:stretch/>
        </p:blipFill>
        <p:spPr>
          <a:xfrm>
            <a:off x="4120325" y="5795771"/>
            <a:ext cx="948809" cy="773678"/>
          </a:xfrm>
          <a:prstGeom prst="rect">
            <a:avLst/>
          </a:prstGeom>
        </p:spPr>
      </p:pic>
      <p:pic>
        <p:nvPicPr>
          <p:cNvPr id="20" name="Picture 19">
            <a:hlinkClick r:id="rId46" action="ppaction://hlinksldjump"/>
            <a:extLst>
              <a:ext uri="{FF2B5EF4-FFF2-40B4-BE49-F238E27FC236}">
                <a16:creationId xmlns:a16="http://schemas.microsoft.com/office/drawing/2014/main" id="{33B48A22-27AE-4D06-B2AC-DA8474F8C61C}"/>
              </a:ext>
            </a:extLst>
          </p:cNvPr>
          <p:cNvPicPr>
            <a:picLocks noChangeAspect="1"/>
          </p:cNvPicPr>
          <p:nvPr/>
        </p:nvPicPr>
        <p:blipFill rotWithShape="1">
          <a:blip r:embed="rId47"/>
          <a:srcRect l="15299" t="11508" r="15563" b="26404"/>
          <a:stretch/>
        </p:blipFill>
        <p:spPr>
          <a:xfrm>
            <a:off x="4120326" y="3057457"/>
            <a:ext cx="953312" cy="791125"/>
          </a:xfrm>
          <a:prstGeom prst="rect">
            <a:avLst/>
          </a:prstGeom>
        </p:spPr>
      </p:pic>
      <p:pic>
        <p:nvPicPr>
          <p:cNvPr id="19" name="Picture 18">
            <a:hlinkClick r:id="rId48" action="ppaction://hlinksldjump"/>
            <a:extLst>
              <a:ext uri="{FF2B5EF4-FFF2-40B4-BE49-F238E27FC236}">
                <a16:creationId xmlns:a16="http://schemas.microsoft.com/office/drawing/2014/main" id="{A98A9F46-3785-4A56-B30E-5E041B2D6F85}"/>
              </a:ext>
            </a:extLst>
          </p:cNvPr>
          <p:cNvPicPr>
            <a:picLocks noChangeAspect="1"/>
          </p:cNvPicPr>
          <p:nvPr/>
        </p:nvPicPr>
        <p:blipFill rotWithShape="1">
          <a:blip r:embed="rId49"/>
          <a:srcRect l="7213" t="10980" r="8093" b="26675"/>
          <a:stretch/>
        </p:blipFill>
        <p:spPr>
          <a:xfrm>
            <a:off x="8691198" y="5777769"/>
            <a:ext cx="941610" cy="791680"/>
          </a:xfrm>
          <a:prstGeom prst="rect">
            <a:avLst/>
          </a:prstGeom>
        </p:spPr>
      </p:pic>
    </p:spTree>
    <p:extLst>
      <p:ext uri="{BB962C8B-B14F-4D97-AF65-F5344CB8AC3E}">
        <p14:creationId xmlns:p14="http://schemas.microsoft.com/office/powerpoint/2010/main" val="3213772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891E93F-4463-43F4-923D-73CCEDD3BC90}"/>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6626DE55-6021-4FF8-AAF3-39EE8F69D75A}"/>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4CB4E8DE-F40D-49FF-9EF3-A3262FD00182}"/>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F3D9A589-6BB7-4200-AA07-4904172CF47E}"/>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5" name="Group 24">
            <a:extLst>
              <a:ext uri="{FF2B5EF4-FFF2-40B4-BE49-F238E27FC236}">
                <a16:creationId xmlns:a16="http://schemas.microsoft.com/office/drawing/2014/main" id="{4E5F973E-5CCE-4E97-A199-4BABC934B393}"/>
              </a:ext>
            </a:extLst>
          </p:cNvPr>
          <p:cNvGrpSpPr/>
          <p:nvPr/>
        </p:nvGrpSpPr>
        <p:grpSpPr>
          <a:xfrm>
            <a:off x="11399240" y="259641"/>
            <a:ext cx="138346" cy="621419"/>
            <a:chOff x="721298" y="5544418"/>
            <a:chExt cx="187122" cy="1133674"/>
          </a:xfrm>
        </p:grpSpPr>
        <p:sp>
          <p:nvSpPr>
            <p:cNvPr id="32" name="Rectangle 31">
              <a:extLst>
                <a:ext uri="{FF2B5EF4-FFF2-40B4-BE49-F238E27FC236}">
                  <a16:creationId xmlns:a16="http://schemas.microsoft.com/office/drawing/2014/main" id="{0CBED4EB-408F-4AD9-826F-7A88469C477F}"/>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230432B0-1416-4F1C-A77F-3482C230F75F}"/>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6" name="Rectangle 25">
            <a:extLst>
              <a:ext uri="{FF2B5EF4-FFF2-40B4-BE49-F238E27FC236}">
                <a16:creationId xmlns:a16="http://schemas.microsoft.com/office/drawing/2014/main" id="{D0BBDCE4-3DFC-4301-B0CB-4D19ABC2959B}"/>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9E4C90D-8BC9-47B5-8BBD-CF9D2BF3E6B4}"/>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9" name="Group 38">
            <a:extLst>
              <a:ext uri="{FF2B5EF4-FFF2-40B4-BE49-F238E27FC236}">
                <a16:creationId xmlns:a16="http://schemas.microsoft.com/office/drawing/2014/main" id="{974A80DF-206B-4273-96A5-827FC439C3CD}"/>
              </a:ext>
            </a:extLst>
          </p:cNvPr>
          <p:cNvGrpSpPr/>
          <p:nvPr/>
        </p:nvGrpSpPr>
        <p:grpSpPr>
          <a:xfrm>
            <a:off x="11110186" y="152775"/>
            <a:ext cx="175528" cy="140050"/>
            <a:chOff x="318429" y="5426761"/>
            <a:chExt cx="237413" cy="189426"/>
          </a:xfrm>
        </p:grpSpPr>
        <p:sp>
          <p:nvSpPr>
            <p:cNvPr id="40" name="Teardrop 39">
              <a:extLst>
                <a:ext uri="{FF2B5EF4-FFF2-40B4-BE49-F238E27FC236}">
                  <a16:creationId xmlns:a16="http://schemas.microsoft.com/office/drawing/2014/main" id="{2881F2B3-72D0-4F54-B92A-FE20C5994EE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1" name="Teardrop 40">
              <a:extLst>
                <a:ext uri="{FF2B5EF4-FFF2-40B4-BE49-F238E27FC236}">
                  <a16:creationId xmlns:a16="http://schemas.microsoft.com/office/drawing/2014/main" id="{945D124C-28A0-4604-9CDC-02292E150DB8}"/>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2" name="Teardrop 41">
              <a:extLst>
                <a:ext uri="{FF2B5EF4-FFF2-40B4-BE49-F238E27FC236}">
                  <a16:creationId xmlns:a16="http://schemas.microsoft.com/office/drawing/2014/main" id="{F4F52613-79F5-4365-8556-28D771091C4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3" name="Group 42">
            <a:extLst>
              <a:ext uri="{FF2B5EF4-FFF2-40B4-BE49-F238E27FC236}">
                <a16:creationId xmlns:a16="http://schemas.microsoft.com/office/drawing/2014/main" id="{5C565130-5A54-4082-B066-701B2918D58C}"/>
              </a:ext>
            </a:extLst>
          </p:cNvPr>
          <p:cNvGrpSpPr/>
          <p:nvPr/>
        </p:nvGrpSpPr>
        <p:grpSpPr>
          <a:xfrm>
            <a:off x="11396385" y="148856"/>
            <a:ext cx="175528" cy="140050"/>
            <a:chOff x="318429" y="5426761"/>
            <a:chExt cx="237413" cy="189426"/>
          </a:xfrm>
        </p:grpSpPr>
        <p:sp>
          <p:nvSpPr>
            <p:cNvPr id="44" name="Teardrop 43">
              <a:extLst>
                <a:ext uri="{FF2B5EF4-FFF2-40B4-BE49-F238E27FC236}">
                  <a16:creationId xmlns:a16="http://schemas.microsoft.com/office/drawing/2014/main" id="{283858EA-B6E2-4547-868B-1E14E4D0DB7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4B31B8BF-9FFB-43F4-B4C6-4667732377C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FA80A4E5-4A55-4A13-9339-1F036AEBB2CB}"/>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0" name="TextBox 29">
            <a:extLst>
              <a:ext uri="{FF2B5EF4-FFF2-40B4-BE49-F238E27FC236}">
                <a16:creationId xmlns:a16="http://schemas.microsoft.com/office/drawing/2014/main" id="{856EFD74-0F21-4633-841E-DB939FAC61D3}"/>
              </a:ext>
            </a:extLst>
          </p:cNvPr>
          <p:cNvSpPr txBox="1"/>
          <p:nvPr/>
        </p:nvSpPr>
        <p:spPr>
          <a:xfrm>
            <a:off x="3850941" y="237823"/>
            <a:ext cx="509775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11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1" name="Action Button: Go Home 30">
            <a:hlinkClick r:id="" action="ppaction://hlinkshowjump?jump=firstslide" highlightClick="1"/>
            <a:extLst>
              <a:ext uri="{FF2B5EF4-FFF2-40B4-BE49-F238E27FC236}">
                <a16:creationId xmlns:a16="http://schemas.microsoft.com/office/drawing/2014/main" id="{99FD670A-C4E5-4CA3-BB82-5EA1AA61CD6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80F50A79-39B4-B44E-B098-272B1749B346}"/>
              </a:ext>
            </a:extLst>
          </p:cNvPr>
          <p:cNvGrpSpPr/>
          <p:nvPr/>
        </p:nvGrpSpPr>
        <p:grpSpPr>
          <a:xfrm>
            <a:off x="10731551" y="1059521"/>
            <a:ext cx="1152525" cy="1063625"/>
            <a:chOff x="313009" y="441949"/>
            <a:chExt cx="1152525" cy="1063625"/>
          </a:xfrm>
        </p:grpSpPr>
        <p:sp>
          <p:nvSpPr>
            <p:cNvPr id="4" name="AutoShape 9">
              <a:extLst>
                <a:ext uri="{FF2B5EF4-FFF2-40B4-BE49-F238E27FC236}">
                  <a16:creationId xmlns:a16="http://schemas.microsoft.com/office/drawing/2014/main" id="{D964EDF8-7211-C4A3-F4BF-706C5935E9B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F544E23B-E9C4-CC20-D871-029E30ED56A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A2D1BD4E-53FC-4A04-BF33-57C5EC2CDB9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0" name="Rounded Rectangle 5">
            <a:extLst>
              <a:ext uri="{FF2B5EF4-FFF2-40B4-BE49-F238E27FC236}">
                <a16:creationId xmlns:a16="http://schemas.microsoft.com/office/drawing/2014/main" id="{AAF1CB63-B629-A65D-47DE-0172631AE0E1}"/>
              </a:ext>
            </a:extLst>
          </p:cNvPr>
          <p:cNvSpPr/>
          <p:nvPr/>
        </p:nvSpPr>
        <p:spPr>
          <a:xfrm>
            <a:off x="721376" y="2733992"/>
            <a:ext cx="7201318" cy="194639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a group of men helped their friend to see Jesus. Jesus saw the strength of their faith, and their friendship and healed the man.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support our friends and help others?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CF08FBA-2A9C-EC2E-56F3-AC6B4E02E795}"/>
              </a:ext>
            </a:extLst>
          </p:cNvPr>
          <p:cNvSpPr/>
          <p:nvPr/>
        </p:nvSpPr>
        <p:spPr>
          <a:xfrm>
            <a:off x="1989864" y="1201545"/>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Jesus saw how much faith they had.</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5:20</a:t>
            </a:r>
          </a:p>
        </p:txBody>
      </p:sp>
      <p:pic>
        <p:nvPicPr>
          <p:cNvPr id="12" name="Picture 11">
            <a:extLst>
              <a:ext uri="{FF2B5EF4-FFF2-40B4-BE49-F238E27FC236}">
                <a16:creationId xmlns:a16="http://schemas.microsoft.com/office/drawing/2014/main" id="{75EE234D-9720-E0AA-1730-A9F6DF5DEC50}"/>
              </a:ext>
            </a:extLst>
          </p:cNvPr>
          <p:cNvPicPr/>
          <p:nvPr/>
        </p:nvPicPr>
        <p:blipFill>
          <a:blip r:embed="rId2">
            <a:extLst>
              <a:ext uri="{28A0092B-C50C-407E-A947-70E740481C1C}">
                <a14:useLocalDpi xmlns:a14="http://schemas.microsoft.com/office/drawing/2010/main" val="0"/>
              </a:ext>
            </a:extLst>
          </a:blip>
          <a:srcRect t="1002" b="1002"/>
          <a:stretch/>
        </p:blipFill>
        <p:spPr bwMode="auto">
          <a:xfrm>
            <a:off x="9117949" y="2686187"/>
            <a:ext cx="23526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5">
            <a:extLst>
              <a:ext uri="{FF2B5EF4-FFF2-40B4-BE49-F238E27FC236}">
                <a16:creationId xmlns:a16="http://schemas.microsoft.com/office/drawing/2014/main" id="{9F745A9E-B03F-82FE-2941-7B9A61D9740F}"/>
              </a:ext>
            </a:extLst>
          </p:cNvPr>
          <p:cNvSpPr/>
          <p:nvPr/>
        </p:nvSpPr>
        <p:spPr>
          <a:xfrm>
            <a:off x="8794498" y="5032701"/>
            <a:ext cx="2943402" cy="9636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Chirpy chickens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4" name="Rounded Rectangle 5">
            <a:extLst>
              <a:ext uri="{FF2B5EF4-FFF2-40B4-BE49-F238E27FC236}">
                <a16:creationId xmlns:a16="http://schemas.microsoft.com/office/drawing/2014/main" id="{6E6150ED-87DD-DA25-730B-D460BB896124}"/>
              </a:ext>
            </a:extLst>
          </p:cNvPr>
          <p:cNvSpPr/>
          <p:nvPr/>
        </p:nvSpPr>
        <p:spPr>
          <a:xfrm>
            <a:off x="721376" y="4683255"/>
            <a:ext cx="7201318" cy="194639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all those people who are kind to us. </a:t>
            </a:r>
          </a:p>
          <a:p>
            <a:pPr algn="ctr"/>
            <a:r>
              <a:rPr lang="en-GB" dirty="0">
                <a:solidFill>
                  <a:srgbClr val="6B3895"/>
                </a:solidFill>
                <a:latin typeface="Century Gothic"/>
                <a:ea typeface="Times New Roman" panose="02020603050405020304" pitchFamily="18" charset="0"/>
                <a:cs typeface="Arial"/>
              </a:rPr>
              <a:t>Help us to be the best people that we can be </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a:solidFill>
                  <a:srgbClr val="6B3895"/>
                </a:solidFill>
                <a:latin typeface="Century Gothic"/>
                <a:ea typeface="Times New Roman" panose="02020603050405020304" pitchFamily="18" charset="0"/>
                <a:cs typeface="Arial"/>
              </a:rPr>
              <a:t>in</a:t>
            </a:r>
            <a:r>
              <a:rPr lang="en-GB" dirty="0">
                <a:solidFill>
                  <a:srgbClr val="6B3895"/>
                </a:solidFill>
                <a:latin typeface="Century Gothic"/>
                <a:ea typeface="Times New Roman" panose="02020603050405020304" pitchFamily="18" charset="0"/>
                <a:cs typeface="Arial"/>
              </a:rPr>
              <a:t> preparation for the coming of your Son Jesus. </a:t>
            </a:r>
            <a:endParaRPr lang="en-GB">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Tree>
    <p:extLst>
      <p:ext uri="{BB962C8B-B14F-4D97-AF65-F5344CB8AC3E}">
        <p14:creationId xmlns:p14="http://schemas.microsoft.com/office/powerpoint/2010/main" val="869101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2000"/>
                                        <p:tgtEl>
                                          <p:spTgt spid="43"/>
                                        </p:tgtEl>
                                      </p:cBhvr>
                                    </p:animEffect>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9"/>
                                        </p:tgtEl>
                                      </p:cBhvr>
                                    </p:animEffect>
                                    <p:animScale>
                                      <p:cBhvr>
                                        <p:cTn id="10" dur="875" autoRev="1" fill="hold"/>
                                        <p:tgtEl>
                                          <p:spTgt spid="39"/>
                                        </p:tgtEl>
                                      </p:cBhvr>
                                      <p:by x="105000" y="105000"/>
                                    </p:animScale>
                                  </p:childTnLst>
                                </p:cTn>
                              </p:par>
                              <p:par>
                                <p:cTn id="11" presetID="26" presetClass="emph" presetSubtype="0" repeatCount="indefinite" fill="hold" nodeType="withEffect">
                                  <p:stCondLst>
                                    <p:cond delay="2000"/>
                                  </p:stCondLst>
                                  <p:childTnLst>
                                    <p:animEffect transition="out" filter="fade">
                                      <p:cBhvr>
                                        <p:cTn id="12" dur="1750" tmFilter="0, 0; .2, .5; .8, .5; 1, 0"/>
                                        <p:tgtEl>
                                          <p:spTgt spid="43"/>
                                        </p:tgtEl>
                                      </p:cBhvr>
                                    </p:animEffect>
                                    <p:animScale>
                                      <p:cBhvr>
                                        <p:cTn id="13" dur="875"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CEB5-37A2-4AD9-9338-A525C459D867}"/>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EED4AF21-9DB3-4E42-A70F-3FF3B23E607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FDCFC73D-58DA-4B86-8C1E-A89E53457B04}"/>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292242FE-1DCA-4662-B7CA-366F1D2E2C3C}"/>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44095F9A-0158-4C5E-8E06-9363116295DA}"/>
              </a:ext>
            </a:extLst>
          </p:cNvPr>
          <p:cNvGrpSpPr/>
          <p:nvPr/>
        </p:nvGrpSpPr>
        <p:grpSpPr>
          <a:xfrm>
            <a:off x="11399240" y="259641"/>
            <a:ext cx="138346" cy="621419"/>
            <a:chOff x="721298" y="5544418"/>
            <a:chExt cx="187122" cy="1133674"/>
          </a:xfrm>
        </p:grpSpPr>
        <p:sp>
          <p:nvSpPr>
            <p:cNvPr id="37" name="Rectangle 36">
              <a:extLst>
                <a:ext uri="{FF2B5EF4-FFF2-40B4-BE49-F238E27FC236}">
                  <a16:creationId xmlns:a16="http://schemas.microsoft.com/office/drawing/2014/main" id="{29E8BF98-5D24-44E2-A35A-045D3476008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07545F2F-3FC9-4EC8-A398-4ED0D2047EE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7" name="Rectangle 26">
            <a:extLst>
              <a:ext uri="{FF2B5EF4-FFF2-40B4-BE49-F238E27FC236}">
                <a16:creationId xmlns:a16="http://schemas.microsoft.com/office/drawing/2014/main" id="{570AB96F-F19B-4A0C-99EE-E30DA8DD296D}"/>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991B6353-CB73-41BE-9E72-2B4177D8932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2" name="Group 41">
            <a:extLst>
              <a:ext uri="{FF2B5EF4-FFF2-40B4-BE49-F238E27FC236}">
                <a16:creationId xmlns:a16="http://schemas.microsoft.com/office/drawing/2014/main" id="{A5D9DBCD-7165-4B0D-AFA4-95390FC6CCEB}"/>
              </a:ext>
            </a:extLst>
          </p:cNvPr>
          <p:cNvGrpSpPr/>
          <p:nvPr/>
        </p:nvGrpSpPr>
        <p:grpSpPr>
          <a:xfrm>
            <a:off x="11110186" y="152775"/>
            <a:ext cx="175528" cy="140050"/>
            <a:chOff x="318429" y="5426761"/>
            <a:chExt cx="237413" cy="189426"/>
          </a:xfrm>
        </p:grpSpPr>
        <p:sp>
          <p:nvSpPr>
            <p:cNvPr id="43" name="Teardrop 42">
              <a:extLst>
                <a:ext uri="{FF2B5EF4-FFF2-40B4-BE49-F238E27FC236}">
                  <a16:creationId xmlns:a16="http://schemas.microsoft.com/office/drawing/2014/main" id="{3FE778C6-A1C9-4EBD-8341-4E647D9A6A7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A71A7701-16C8-4564-ADC8-4445B1186B4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83CA2841-E504-41AD-B83B-BFB932396BD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6" name="Group 45">
            <a:extLst>
              <a:ext uri="{FF2B5EF4-FFF2-40B4-BE49-F238E27FC236}">
                <a16:creationId xmlns:a16="http://schemas.microsoft.com/office/drawing/2014/main" id="{D9974461-CD49-44F5-BE57-93572A6A505F}"/>
              </a:ext>
            </a:extLst>
          </p:cNvPr>
          <p:cNvGrpSpPr/>
          <p:nvPr/>
        </p:nvGrpSpPr>
        <p:grpSpPr>
          <a:xfrm>
            <a:off x="11396385" y="148856"/>
            <a:ext cx="175528" cy="140050"/>
            <a:chOff x="318429" y="5426761"/>
            <a:chExt cx="237413" cy="189426"/>
          </a:xfrm>
        </p:grpSpPr>
        <p:sp>
          <p:nvSpPr>
            <p:cNvPr id="47" name="Teardrop 46">
              <a:extLst>
                <a:ext uri="{FF2B5EF4-FFF2-40B4-BE49-F238E27FC236}">
                  <a16:creationId xmlns:a16="http://schemas.microsoft.com/office/drawing/2014/main" id="{E29C5C65-9516-45FC-B760-CECAD2A89D7A}"/>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A31F28F8-43D5-4346-A40F-C102227E7DA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9" name="Teardrop 48">
              <a:extLst>
                <a:ext uri="{FF2B5EF4-FFF2-40B4-BE49-F238E27FC236}">
                  <a16:creationId xmlns:a16="http://schemas.microsoft.com/office/drawing/2014/main" id="{D59DD5C4-21CA-455A-B22A-9E4DDDE0545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1" name="TextBox 30">
            <a:extLst>
              <a:ext uri="{FF2B5EF4-FFF2-40B4-BE49-F238E27FC236}">
                <a16:creationId xmlns:a16="http://schemas.microsoft.com/office/drawing/2014/main" id="{04336142-9379-4EC9-BD18-DA82A1B7E32B}"/>
              </a:ext>
            </a:extLst>
          </p:cNvPr>
          <p:cNvSpPr txBox="1"/>
          <p:nvPr/>
        </p:nvSpPr>
        <p:spPr>
          <a:xfrm>
            <a:off x="3877574" y="237823"/>
            <a:ext cx="504448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12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1" name="Action Button: Go Home 50">
            <a:hlinkClick r:id="" action="ppaction://hlinkshowjump?jump=firstslide" highlightClick="1"/>
            <a:extLst>
              <a:ext uri="{FF2B5EF4-FFF2-40B4-BE49-F238E27FC236}">
                <a16:creationId xmlns:a16="http://schemas.microsoft.com/office/drawing/2014/main" id="{32A01DBF-D1EE-411F-B2BA-08A89A03DBB1}"/>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46FFDA37-EED2-4BDF-008B-9406AE9FB7C2}"/>
              </a:ext>
            </a:extLst>
          </p:cNvPr>
          <p:cNvGrpSpPr/>
          <p:nvPr/>
        </p:nvGrpSpPr>
        <p:grpSpPr>
          <a:xfrm>
            <a:off x="868230" y="1360240"/>
            <a:ext cx="1152525" cy="1063625"/>
            <a:chOff x="313009" y="441949"/>
            <a:chExt cx="1152525" cy="1063625"/>
          </a:xfrm>
        </p:grpSpPr>
        <p:sp>
          <p:nvSpPr>
            <p:cNvPr id="6" name="AutoShape 9">
              <a:extLst>
                <a:ext uri="{FF2B5EF4-FFF2-40B4-BE49-F238E27FC236}">
                  <a16:creationId xmlns:a16="http://schemas.microsoft.com/office/drawing/2014/main" id="{45EA1605-9F2D-2A0E-A104-502BF3287EA8}"/>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6F4806F7-7897-3ED3-AFC5-B4B13F8741F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0D854C4E-D408-BC95-B136-7A75B0F7403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1" name="Rounded Rectangle 5">
            <a:extLst>
              <a:ext uri="{FF2B5EF4-FFF2-40B4-BE49-F238E27FC236}">
                <a16:creationId xmlns:a16="http://schemas.microsoft.com/office/drawing/2014/main" id="{B89B2D46-B61C-6BA7-2739-302603AC7E11}"/>
              </a:ext>
            </a:extLst>
          </p:cNvPr>
          <p:cNvSpPr/>
          <p:nvPr/>
        </p:nvSpPr>
        <p:spPr>
          <a:xfrm>
            <a:off x="4165610" y="2699209"/>
            <a:ext cx="7597862" cy="220180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scripture tells the parable of the lost sheep. The good shepherd cares for all of his sheep, so that if just one gets lost he goes to find it. Everyone of them is important, just as everyone in the world is important to God.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show that everyone is special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15272F1B-687B-32D7-1D7F-214EA4B5DA70}"/>
              </a:ext>
            </a:extLst>
          </p:cNvPr>
          <p:cNvSpPr/>
          <p:nvPr/>
        </p:nvSpPr>
        <p:spPr>
          <a:xfrm>
            <a:off x="2806485" y="1198830"/>
            <a:ext cx="657903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"Your Father in heaven does not want any of these little ones to be lost.”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18:14</a:t>
            </a:r>
          </a:p>
        </p:txBody>
      </p:sp>
      <p:pic>
        <p:nvPicPr>
          <p:cNvPr id="13" name="Picture 12">
            <a:extLst>
              <a:ext uri="{FF2B5EF4-FFF2-40B4-BE49-F238E27FC236}">
                <a16:creationId xmlns:a16="http://schemas.microsoft.com/office/drawing/2014/main" id="{FE74047F-48C5-257B-8941-C660469F7917}"/>
              </a:ext>
            </a:extLst>
          </p:cNvPr>
          <p:cNvPicPr/>
          <p:nvPr/>
        </p:nvPicPr>
        <p:blipFill>
          <a:blip r:embed="rId2">
            <a:extLst>
              <a:ext uri="{28A0092B-C50C-407E-A947-70E740481C1C}">
                <a14:useLocalDpi xmlns:a14="http://schemas.microsoft.com/office/drawing/2010/main" val="0"/>
              </a:ext>
            </a:extLst>
          </a:blip>
          <a:srcRect/>
          <a:stretch/>
        </p:blipFill>
        <p:spPr bwMode="auto">
          <a:xfrm>
            <a:off x="674134" y="2879513"/>
            <a:ext cx="22922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ounded Rectangle 5">
            <a:extLst>
              <a:ext uri="{FF2B5EF4-FFF2-40B4-BE49-F238E27FC236}">
                <a16:creationId xmlns:a16="http://schemas.microsoft.com/office/drawing/2014/main" id="{B60C157F-49BE-8628-6368-C7179E20C0FC}"/>
              </a:ext>
            </a:extLst>
          </p:cNvPr>
          <p:cNvSpPr/>
          <p:nvPr/>
        </p:nvSpPr>
        <p:spPr>
          <a:xfrm>
            <a:off x="201742" y="5166555"/>
            <a:ext cx="3091874" cy="98567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The goat that gives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5" name="Rounded Rectangle 5">
            <a:extLst>
              <a:ext uri="{FF2B5EF4-FFF2-40B4-BE49-F238E27FC236}">
                <a16:creationId xmlns:a16="http://schemas.microsoft.com/office/drawing/2014/main" id="{F05F3801-2D06-0989-ED8E-2EDCC8004C05}"/>
              </a:ext>
            </a:extLst>
          </p:cNvPr>
          <p:cNvSpPr/>
          <p:nvPr/>
        </p:nvSpPr>
        <p:spPr>
          <a:xfrm>
            <a:off x="4165610" y="4897100"/>
            <a:ext cx="7597862" cy="16412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could design a crib scene, complete with sheep and/or goats to celebrate the coming of the birth of Jesus at Christmas. If you’re feeling ambitious you could cut out your animals, or even build them!</a:t>
            </a:r>
          </a:p>
        </p:txBody>
      </p:sp>
    </p:spTree>
    <p:extLst>
      <p:ext uri="{BB962C8B-B14F-4D97-AF65-F5344CB8AC3E}">
        <p14:creationId xmlns:p14="http://schemas.microsoft.com/office/powerpoint/2010/main" val="1847231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2"/>
                                        </p:tgtEl>
                                      </p:cBhvr>
                                    </p:animEffect>
                                    <p:animScale>
                                      <p:cBhvr>
                                        <p:cTn id="7" dur="1000" autoRev="1" fill="hold"/>
                                        <p:tgtEl>
                                          <p:spTgt spid="42"/>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6"/>
                                        </p:tgtEl>
                                      </p:cBhvr>
                                    </p:animEffect>
                                    <p:animScale>
                                      <p:cBhvr>
                                        <p:cTn id="10" dur="875"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2929B-9B59-4448-B41D-9891E0A269F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A63749D5-6E66-479B-B467-4BDB3BBD21D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ECA25EE7-B9C6-477D-9113-F431CBBA74B1}"/>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7B28D5FA-739C-4DDC-8031-8BD2053DA26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7749B8B1-BD77-4CD9-8B93-A5F7F7E898E0}"/>
              </a:ext>
            </a:extLst>
          </p:cNvPr>
          <p:cNvGrpSpPr/>
          <p:nvPr/>
        </p:nvGrpSpPr>
        <p:grpSpPr>
          <a:xfrm>
            <a:off x="11399240" y="259641"/>
            <a:ext cx="138346" cy="621419"/>
            <a:chOff x="721298" y="5544418"/>
            <a:chExt cx="187122" cy="1133674"/>
          </a:xfrm>
        </p:grpSpPr>
        <p:sp>
          <p:nvSpPr>
            <p:cNvPr id="22" name="Rectangle 21">
              <a:extLst>
                <a:ext uri="{FF2B5EF4-FFF2-40B4-BE49-F238E27FC236}">
                  <a16:creationId xmlns:a16="http://schemas.microsoft.com/office/drawing/2014/main" id="{F5253808-FF8D-4B38-A358-946C18EE8961}"/>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262D4367-520F-4C09-A695-82A8D566918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202A172D-3E71-409A-9941-95A183252B6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7704715B-C76A-4063-BE4D-5A9ADC7A07A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748A5C20-0D80-464A-9D4B-99ECB54B6FAD}"/>
              </a:ext>
            </a:extLst>
          </p:cNvPr>
          <p:cNvGrpSpPr/>
          <p:nvPr/>
        </p:nvGrpSpPr>
        <p:grpSpPr>
          <a:xfrm>
            <a:off x="11110186" y="152775"/>
            <a:ext cx="175528" cy="140050"/>
            <a:chOff x="318429" y="5426761"/>
            <a:chExt cx="237413" cy="189426"/>
          </a:xfrm>
        </p:grpSpPr>
        <p:sp>
          <p:nvSpPr>
            <p:cNvPr id="27" name="Teardrop 26">
              <a:extLst>
                <a:ext uri="{FF2B5EF4-FFF2-40B4-BE49-F238E27FC236}">
                  <a16:creationId xmlns:a16="http://schemas.microsoft.com/office/drawing/2014/main" id="{F18D3C15-2EFD-4C7C-A9AA-C1DB23773A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4325544F-1264-4A22-871D-E4F1107FC2C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9" name="Teardrop 28">
              <a:extLst>
                <a:ext uri="{FF2B5EF4-FFF2-40B4-BE49-F238E27FC236}">
                  <a16:creationId xmlns:a16="http://schemas.microsoft.com/office/drawing/2014/main" id="{38E28DED-74F0-44BA-B4D5-B548B9F509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0" name="Group 29">
            <a:extLst>
              <a:ext uri="{FF2B5EF4-FFF2-40B4-BE49-F238E27FC236}">
                <a16:creationId xmlns:a16="http://schemas.microsoft.com/office/drawing/2014/main" id="{1F792AD7-B94E-40C6-A3DF-BEE21C006F56}"/>
              </a:ext>
            </a:extLst>
          </p:cNvPr>
          <p:cNvGrpSpPr/>
          <p:nvPr/>
        </p:nvGrpSpPr>
        <p:grpSpPr>
          <a:xfrm>
            <a:off x="11396385" y="148856"/>
            <a:ext cx="175528" cy="140050"/>
            <a:chOff x="318429" y="5426761"/>
            <a:chExt cx="237413" cy="189426"/>
          </a:xfrm>
        </p:grpSpPr>
        <p:sp>
          <p:nvSpPr>
            <p:cNvPr id="31" name="Teardrop 30">
              <a:extLst>
                <a:ext uri="{FF2B5EF4-FFF2-40B4-BE49-F238E27FC236}">
                  <a16:creationId xmlns:a16="http://schemas.microsoft.com/office/drawing/2014/main" id="{1A6B5EBE-8F95-4BCF-B5AE-B195542409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2" name="Teardrop 31">
              <a:extLst>
                <a:ext uri="{FF2B5EF4-FFF2-40B4-BE49-F238E27FC236}">
                  <a16:creationId xmlns:a16="http://schemas.microsoft.com/office/drawing/2014/main" id="{843D75EB-D3E9-47D2-B02B-C62E926795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3" name="Teardrop 32">
              <a:extLst>
                <a:ext uri="{FF2B5EF4-FFF2-40B4-BE49-F238E27FC236}">
                  <a16:creationId xmlns:a16="http://schemas.microsoft.com/office/drawing/2014/main" id="{32299D0F-14CC-46EC-BD62-241C502363C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5" name="TextBox 34">
            <a:extLst>
              <a:ext uri="{FF2B5EF4-FFF2-40B4-BE49-F238E27FC236}">
                <a16:creationId xmlns:a16="http://schemas.microsoft.com/office/drawing/2014/main" id="{06575548-2689-4F61-9065-71A9626184ED}"/>
              </a:ext>
            </a:extLst>
          </p:cNvPr>
          <p:cNvSpPr txBox="1"/>
          <p:nvPr/>
        </p:nvSpPr>
        <p:spPr>
          <a:xfrm>
            <a:off x="3784153" y="237823"/>
            <a:ext cx="5231326" cy="584775"/>
          </a:xfrm>
          <a:prstGeom prst="rect">
            <a:avLst/>
          </a:prstGeom>
          <a:noFill/>
        </p:spPr>
        <p:txBody>
          <a:bodyPr wrap="square" rtlCol="0">
            <a:spAutoFit/>
          </a:bodyPr>
          <a:lstStyle/>
          <a:p>
            <a:pPr algn="ctr"/>
            <a:r>
              <a:rPr lang="en-US" sz="3200" b="1" dirty="0">
                <a:solidFill>
                  <a:srgbClr val="222544"/>
                </a:solidFill>
                <a:latin typeface="Arial" panose="020B0604020202020204" pitchFamily="34" charset="0"/>
                <a:cs typeface="Arial" panose="020B0604020202020204" pitchFamily="34" charset="0"/>
              </a:rPr>
              <a:t>Wednesday 13 </a:t>
            </a:r>
            <a:r>
              <a:rPr lang="en-US" sz="3200" b="1" dirty="0">
                <a:solidFill>
                  <a:srgbClr val="222544"/>
                </a:solidFill>
                <a:latin typeface="Century Gothic" panose="020B0502020202020204" pitchFamily="34" charset="0"/>
                <a:cs typeface="Arial" panose="020B0604020202020204" pitchFamily="34" charset="0"/>
              </a:rPr>
              <a:t>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1" name="Action Button: Go Home 40">
            <a:hlinkClick r:id="" action="ppaction://hlinkshowjump?jump=firstslide" highlightClick="1"/>
            <a:extLst>
              <a:ext uri="{FF2B5EF4-FFF2-40B4-BE49-F238E27FC236}">
                <a16:creationId xmlns:a16="http://schemas.microsoft.com/office/drawing/2014/main" id="{55ED5F48-3D15-411C-B947-324CFEA2BFDB}"/>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075328A2-BDFF-9951-CC5D-57404E613591}"/>
              </a:ext>
            </a:extLst>
          </p:cNvPr>
          <p:cNvSpPr/>
          <p:nvPr/>
        </p:nvSpPr>
        <p:spPr>
          <a:xfrm>
            <a:off x="1856368" y="1108350"/>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is the everlasting God who created all the world.</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40:28</a:t>
            </a:r>
          </a:p>
        </p:txBody>
      </p:sp>
      <p:sp>
        <p:nvSpPr>
          <p:cNvPr id="6" name="Rounded Rectangle 5">
            <a:extLst>
              <a:ext uri="{FF2B5EF4-FFF2-40B4-BE49-F238E27FC236}">
                <a16:creationId xmlns:a16="http://schemas.microsoft.com/office/drawing/2014/main" id="{CFD08C92-285A-801D-5C8C-F47B09AEF20D}"/>
              </a:ext>
            </a:extLst>
          </p:cNvPr>
          <p:cNvSpPr/>
          <p:nvPr/>
        </p:nvSpPr>
        <p:spPr>
          <a:xfrm>
            <a:off x="272313" y="2653993"/>
            <a:ext cx="8210098" cy="206004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how God never grows tired or weary, and that he created the whole world. When we look around we can see the beauty of creation, and it’s down to all of us to look after it.</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look after the Earth today?</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6" name="Rounded Rectangle 5">
            <a:extLst>
              <a:ext uri="{FF2B5EF4-FFF2-40B4-BE49-F238E27FC236}">
                <a16:creationId xmlns:a16="http://schemas.microsoft.com/office/drawing/2014/main" id="{DF4915EE-40B0-46AA-A9EC-B83E23D0DB4C}"/>
              </a:ext>
            </a:extLst>
          </p:cNvPr>
          <p:cNvSpPr/>
          <p:nvPr/>
        </p:nvSpPr>
        <p:spPr>
          <a:xfrm>
            <a:off x="272313" y="5111161"/>
            <a:ext cx="8210098" cy="115304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prayer</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hlinkClick r:id="rId2"/>
              </a:rPr>
              <a:t>A prayer for the Earth by Pope Francis</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F72CE1B-655E-C399-1B1F-4A717D7BD982}"/>
              </a:ext>
            </a:extLst>
          </p:cNvPr>
          <p:cNvPicPr/>
          <p:nvPr/>
        </p:nvPicPr>
        <p:blipFill>
          <a:blip r:embed="rId3">
            <a:extLst>
              <a:ext uri="{28A0092B-C50C-407E-A947-70E740481C1C}">
                <a14:useLocalDpi xmlns:a14="http://schemas.microsoft.com/office/drawing/2010/main" val="0"/>
              </a:ext>
            </a:extLst>
          </a:blip>
          <a:srcRect t="114" b="114"/>
          <a:stretch/>
        </p:blipFill>
        <p:spPr bwMode="auto">
          <a:xfrm>
            <a:off x="9397988" y="2798500"/>
            <a:ext cx="22922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le 5">
            <a:extLst>
              <a:ext uri="{FF2B5EF4-FFF2-40B4-BE49-F238E27FC236}">
                <a16:creationId xmlns:a16="http://schemas.microsoft.com/office/drawing/2014/main" id="{2D140D96-E0D8-95BF-27E0-79CE7E6AD4D7}"/>
              </a:ext>
            </a:extLst>
          </p:cNvPr>
          <p:cNvSpPr/>
          <p:nvPr/>
        </p:nvSpPr>
        <p:spPr>
          <a:xfrm>
            <a:off x="8932076" y="5111161"/>
            <a:ext cx="3091874" cy="98567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Forest school</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28102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6"/>
                                        </p:tgtEl>
                                      </p:cBhvr>
                                    </p:animEffect>
                                    <p:animScale>
                                      <p:cBhvr>
                                        <p:cTn id="7" dur="1000" autoRev="1" fill="hold"/>
                                        <p:tgtEl>
                                          <p:spTgt spid="26"/>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0"/>
                                        </p:tgtEl>
                                      </p:cBhvr>
                                    </p:animEffect>
                                    <p:animScale>
                                      <p:cBhvr>
                                        <p:cTn id="10" dur="875"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FB464D-A43A-49D8-9F3B-65BD147E1A8C}"/>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774C2403-119A-45EF-8BD5-0FEDF1609A4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C4897DD5-52DC-42B8-A555-74F20F345080}"/>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2C5786BC-7E2D-449A-ACD1-89E20283F11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9" name="Group 18">
            <a:extLst>
              <a:ext uri="{FF2B5EF4-FFF2-40B4-BE49-F238E27FC236}">
                <a16:creationId xmlns:a16="http://schemas.microsoft.com/office/drawing/2014/main" id="{76CC9029-E64F-482E-B6BD-EAAE16EFC8BD}"/>
              </a:ext>
            </a:extLst>
          </p:cNvPr>
          <p:cNvGrpSpPr/>
          <p:nvPr/>
        </p:nvGrpSpPr>
        <p:grpSpPr>
          <a:xfrm>
            <a:off x="11399240" y="259641"/>
            <a:ext cx="138346" cy="621419"/>
            <a:chOff x="721298" y="5544418"/>
            <a:chExt cx="187122" cy="1133674"/>
          </a:xfrm>
        </p:grpSpPr>
        <p:sp>
          <p:nvSpPr>
            <p:cNvPr id="30" name="Rectangle 29">
              <a:extLst>
                <a:ext uri="{FF2B5EF4-FFF2-40B4-BE49-F238E27FC236}">
                  <a16:creationId xmlns:a16="http://schemas.microsoft.com/office/drawing/2014/main" id="{0132180C-6D4A-4567-AEFD-13AC81ED484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E30642C1-07B5-472D-8ED4-14E4D19D6F01}"/>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0" name="Rectangle 19">
            <a:extLst>
              <a:ext uri="{FF2B5EF4-FFF2-40B4-BE49-F238E27FC236}">
                <a16:creationId xmlns:a16="http://schemas.microsoft.com/office/drawing/2014/main" id="{2DF7057C-FBE2-4C7A-B7C3-72FB6B8937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C65F6B64-63A7-468C-937A-E3FE8283ADB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F927D018-6561-4E0F-BB63-F4B71E9C1AB8}"/>
              </a:ext>
            </a:extLst>
          </p:cNvPr>
          <p:cNvGrpSpPr/>
          <p:nvPr/>
        </p:nvGrpSpPr>
        <p:grpSpPr>
          <a:xfrm>
            <a:off x="11110186" y="152775"/>
            <a:ext cx="175528" cy="140050"/>
            <a:chOff x="318429" y="5426761"/>
            <a:chExt cx="237413" cy="189426"/>
          </a:xfrm>
        </p:grpSpPr>
        <p:sp>
          <p:nvSpPr>
            <p:cNvPr id="42" name="Teardrop 41">
              <a:extLst>
                <a:ext uri="{FF2B5EF4-FFF2-40B4-BE49-F238E27FC236}">
                  <a16:creationId xmlns:a16="http://schemas.microsoft.com/office/drawing/2014/main" id="{465F1276-BD30-4C97-BE3E-33F0845F0D5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7728094B-DB70-4AB0-A087-DFCD7E2B398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FD1CD69E-374C-44B8-BB3E-EB4F112CEF6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5" name="Group 44">
            <a:extLst>
              <a:ext uri="{FF2B5EF4-FFF2-40B4-BE49-F238E27FC236}">
                <a16:creationId xmlns:a16="http://schemas.microsoft.com/office/drawing/2014/main" id="{0A053E8B-0DDB-424A-A85E-B35D721C11A4}"/>
              </a:ext>
            </a:extLst>
          </p:cNvPr>
          <p:cNvGrpSpPr/>
          <p:nvPr/>
        </p:nvGrpSpPr>
        <p:grpSpPr>
          <a:xfrm>
            <a:off x="11396385" y="148856"/>
            <a:ext cx="175528" cy="140050"/>
            <a:chOff x="318429" y="5426761"/>
            <a:chExt cx="237413" cy="189426"/>
          </a:xfrm>
        </p:grpSpPr>
        <p:sp>
          <p:nvSpPr>
            <p:cNvPr id="46" name="Teardrop 45">
              <a:extLst>
                <a:ext uri="{FF2B5EF4-FFF2-40B4-BE49-F238E27FC236}">
                  <a16:creationId xmlns:a16="http://schemas.microsoft.com/office/drawing/2014/main" id="{F79F63EC-AF7B-4032-A8F7-5585E0F47C3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8DE62449-1AE4-4759-9068-B5FDB50816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B67907B4-325E-4179-B3A5-BE5207087D5E}"/>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50" name="Action Button: Go Home 49">
            <a:hlinkClick r:id="" action="ppaction://hlinkshowjump?jump=firstslide" highlightClick="1"/>
            <a:extLst>
              <a:ext uri="{FF2B5EF4-FFF2-40B4-BE49-F238E27FC236}">
                <a16:creationId xmlns:a16="http://schemas.microsoft.com/office/drawing/2014/main" id="{859DA432-419E-4F51-B1F8-9B1BA1164A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D12B263E-34FF-4538-A1B8-023D54BA87F8}"/>
              </a:ext>
            </a:extLst>
          </p:cNvPr>
          <p:cNvSpPr/>
          <p:nvPr/>
        </p:nvSpPr>
        <p:spPr>
          <a:xfrm>
            <a:off x="193791" y="2350296"/>
            <a:ext cx="8551220" cy="132000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We all know about the importance of water, for drinking, washing and keeping clean. In some parts of the world people do not have the things we have. We remember our global neighbours who don’t have access to clean and safe water.</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2C88192-6343-416C-A297-83BEF4847292}"/>
              </a:ext>
            </a:extLst>
          </p:cNvPr>
          <p:cNvSpPr/>
          <p:nvPr/>
        </p:nvSpPr>
        <p:spPr>
          <a:xfrm>
            <a:off x="1989864" y="1145340"/>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I will make rivers flow among barren hills and springs of water run in the valleys.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Isaiah 41:18</a:t>
            </a:r>
          </a:p>
        </p:txBody>
      </p:sp>
      <p:pic>
        <p:nvPicPr>
          <p:cNvPr id="6" name="Picture 5">
            <a:extLst>
              <a:ext uri="{FF2B5EF4-FFF2-40B4-BE49-F238E27FC236}">
                <a16:creationId xmlns:a16="http://schemas.microsoft.com/office/drawing/2014/main" id="{67BC6A60-1810-4453-B8F8-62C88CCF054C}"/>
              </a:ext>
            </a:extLst>
          </p:cNvPr>
          <p:cNvPicPr/>
          <p:nvPr/>
        </p:nvPicPr>
        <p:blipFill>
          <a:blip r:embed="rId2">
            <a:extLst>
              <a:ext uri="{28A0092B-C50C-407E-A947-70E740481C1C}">
                <a14:useLocalDpi xmlns:a14="http://schemas.microsoft.com/office/drawing/2010/main" val="0"/>
              </a:ext>
            </a:extLst>
          </a:blip>
          <a:srcRect l="1159" r="1159"/>
          <a:stretch/>
        </p:blipFill>
        <p:spPr bwMode="auto">
          <a:xfrm>
            <a:off x="9418045" y="2557861"/>
            <a:ext cx="2263464" cy="226145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5">
            <a:extLst>
              <a:ext uri="{FF2B5EF4-FFF2-40B4-BE49-F238E27FC236}">
                <a16:creationId xmlns:a16="http://schemas.microsoft.com/office/drawing/2014/main" id="{98DE4146-53D0-4C5D-87D6-7F994BBBA44A}"/>
              </a:ext>
            </a:extLst>
          </p:cNvPr>
          <p:cNvSpPr/>
          <p:nvPr/>
        </p:nvSpPr>
        <p:spPr>
          <a:xfrm>
            <a:off x="9123899" y="4817838"/>
            <a:ext cx="2821767" cy="99324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World Gift</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Emergency water</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8" name="Rounded Rectangle 5">
            <a:extLst>
              <a:ext uri="{FF2B5EF4-FFF2-40B4-BE49-F238E27FC236}">
                <a16:creationId xmlns:a16="http://schemas.microsoft.com/office/drawing/2014/main" id="{DB3FDF9F-270E-4E7F-9523-A0044C70C258}"/>
              </a:ext>
            </a:extLst>
          </p:cNvPr>
          <p:cNvSpPr/>
          <p:nvPr/>
        </p:nvSpPr>
        <p:spPr>
          <a:xfrm>
            <a:off x="193791" y="3789340"/>
            <a:ext cx="8551220" cy="28727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Why not use recycle some paper in order to decorate your home in preparation for Christmas? How many different patterns of snowflake can you make?</a:t>
            </a:r>
          </a:p>
          <a:p>
            <a:endPar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Step one: Fold you sheet of paper into four or eight.</a:t>
            </a:r>
          </a:p>
          <a:p>
            <a:endPar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Step two: Use a pair of scissors to carefully cut patterns along the folded edges.</a:t>
            </a:r>
          </a:p>
          <a:p>
            <a:endPar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Step three: Unfold your sheet and admire your handiwork!</a:t>
            </a:r>
            <a:endPar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grpSp>
        <p:nvGrpSpPr>
          <p:cNvPr id="26" name="Group 25">
            <a:extLst>
              <a:ext uri="{FF2B5EF4-FFF2-40B4-BE49-F238E27FC236}">
                <a16:creationId xmlns:a16="http://schemas.microsoft.com/office/drawing/2014/main" id="{F08D0909-F448-4D15-A166-9241FD908E48}"/>
              </a:ext>
            </a:extLst>
          </p:cNvPr>
          <p:cNvGrpSpPr/>
          <p:nvPr/>
        </p:nvGrpSpPr>
        <p:grpSpPr>
          <a:xfrm>
            <a:off x="10731551" y="1059521"/>
            <a:ext cx="1152525" cy="1063625"/>
            <a:chOff x="313009" y="441949"/>
            <a:chExt cx="1152525" cy="1063625"/>
          </a:xfrm>
        </p:grpSpPr>
        <p:sp>
          <p:nvSpPr>
            <p:cNvPr id="27" name="AutoShape 9">
              <a:extLst>
                <a:ext uri="{FF2B5EF4-FFF2-40B4-BE49-F238E27FC236}">
                  <a16:creationId xmlns:a16="http://schemas.microsoft.com/office/drawing/2014/main" id="{85687843-3898-401B-BB03-06F5826541F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8" name="AutoShape 11">
              <a:extLst>
                <a:ext uri="{FF2B5EF4-FFF2-40B4-BE49-F238E27FC236}">
                  <a16:creationId xmlns:a16="http://schemas.microsoft.com/office/drawing/2014/main" id="{3CCB4F6A-C1C8-4AC9-B925-16307C91117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9" name="AutoShape 12">
              <a:extLst>
                <a:ext uri="{FF2B5EF4-FFF2-40B4-BE49-F238E27FC236}">
                  <a16:creationId xmlns:a16="http://schemas.microsoft.com/office/drawing/2014/main" id="{24C24E20-168B-46C8-B0F0-A50FBF83439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 name="TextBox 1">
            <a:extLst>
              <a:ext uri="{FF2B5EF4-FFF2-40B4-BE49-F238E27FC236}">
                <a16:creationId xmlns:a16="http://schemas.microsoft.com/office/drawing/2014/main" id="{8FF06D71-D421-A062-A030-7C17133AA705}"/>
              </a:ext>
            </a:extLst>
          </p:cNvPr>
          <p:cNvSpPr txBox="1"/>
          <p:nvPr/>
        </p:nvSpPr>
        <p:spPr>
          <a:xfrm>
            <a:off x="3784153" y="237823"/>
            <a:ext cx="5231326" cy="584775"/>
          </a:xfrm>
          <a:prstGeom prst="rect">
            <a:avLst/>
          </a:prstGeom>
          <a:noFill/>
        </p:spPr>
        <p:txBody>
          <a:bodyPr wrap="square" rtlCol="0">
            <a:spAutoFit/>
          </a:bodyPr>
          <a:lstStyle/>
          <a:p>
            <a:pPr algn="ctr"/>
            <a:r>
              <a:rPr lang="en-US" sz="3200" b="1" dirty="0">
                <a:solidFill>
                  <a:srgbClr val="222544"/>
                </a:solidFill>
                <a:latin typeface="Arial" panose="020B0604020202020204" pitchFamily="34" charset="0"/>
                <a:cs typeface="Arial" panose="020B0604020202020204" pitchFamily="34" charset="0"/>
              </a:rPr>
              <a:t>Thursday 14 </a:t>
            </a:r>
            <a:r>
              <a:rPr lang="en-US" sz="3200" b="1" dirty="0">
                <a:solidFill>
                  <a:srgbClr val="222544"/>
                </a:solidFill>
                <a:latin typeface="Century Gothic" panose="020B0502020202020204" pitchFamily="34" charset="0"/>
                <a:cs typeface="Arial" panose="020B0604020202020204" pitchFamily="34" charset="0"/>
              </a:rPr>
              <a:t>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5343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1"/>
                                        </p:tgtEl>
                                      </p:cBhvr>
                                    </p:animEffect>
                                    <p:animScale>
                                      <p:cBhvr>
                                        <p:cTn id="7" dur="1000" autoRev="1" fill="hold"/>
                                        <p:tgtEl>
                                          <p:spTgt spid="41"/>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5"/>
                                        </p:tgtEl>
                                      </p:cBhvr>
                                    </p:animEffect>
                                    <p:animScale>
                                      <p:cBhvr>
                                        <p:cTn id="10" dur="875"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FB464D-A43A-49D8-9F3B-65BD147E1A8C}"/>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774C2403-119A-45EF-8BD5-0FEDF1609A4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C4897DD5-52DC-42B8-A555-74F20F345080}"/>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2C5786BC-7E2D-449A-ACD1-89E20283F11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9" name="Group 18">
            <a:extLst>
              <a:ext uri="{FF2B5EF4-FFF2-40B4-BE49-F238E27FC236}">
                <a16:creationId xmlns:a16="http://schemas.microsoft.com/office/drawing/2014/main" id="{76CC9029-E64F-482E-B6BD-EAAE16EFC8BD}"/>
              </a:ext>
            </a:extLst>
          </p:cNvPr>
          <p:cNvGrpSpPr/>
          <p:nvPr/>
        </p:nvGrpSpPr>
        <p:grpSpPr>
          <a:xfrm>
            <a:off x="11399240" y="259641"/>
            <a:ext cx="138346" cy="621419"/>
            <a:chOff x="721298" y="5544418"/>
            <a:chExt cx="187122" cy="1133674"/>
          </a:xfrm>
        </p:grpSpPr>
        <p:sp>
          <p:nvSpPr>
            <p:cNvPr id="30" name="Rectangle 29">
              <a:extLst>
                <a:ext uri="{FF2B5EF4-FFF2-40B4-BE49-F238E27FC236}">
                  <a16:creationId xmlns:a16="http://schemas.microsoft.com/office/drawing/2014/main" id="{0132180C-6D4A-4567-AEFD-13AC81ED484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E30642C1-07B5-472D-8ED4-14E4D19D6F01}"/>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0" name="Rectangle 19">
            <a:extLst>
              <a:ext uri="{FF2B5EF4-FFF2-40B4-BE49-F238E27FC236}">
                <a16:creationId xmlns:a16="http://schemas.microsoft.com/office/drawing/2014/main" id="{2DF7057C-FBE2-4C7A-B7C3-72FB6B8937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C65F6B64-63A7-468C-937A-E3FE8283ADB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F927D018-6561-4E0F-BB63-F4B71E9C1AB8}"/>
              </a:ext>
            </a:extLst>
          </p:cNvPr>
          <p:cNvGrpSpPr/>
          <p:nvPr/>
        </p:nvGrpSpPr>
        <p:grpSpPr>
          <a:xfrm>
            <a:off x="11110186" y="152775"/>
            <a:ext cx="175528" cy="140050"/>
            <a:chOff x="318429" y="5426761"/>
            <a:chExt cx="237413" cy="189426"/>
          </a:xfrm>
        </p:grpSpPr>
        <p:sp>
          <p:nvSpPr>
            <p:cNvPr id="42" name="Teardrop 41">
              <a:extLst>
                <a:ext uri="{FF2B5EF4-FFF2-40B4-BE49-F238E27FC236}">
                  <a16:creationId xmlns:a16="http://schemas.microsoft.com/office/drawing/2014/main" id="{465F1276-BD30-4C97-BE3E-33F0845F0D5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7728094B-DB70-4AB0-A087-DFCD7E2B398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FD1CD69E-374C-44B8-BB3E-EB4F112CEF6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5" name="Group 44">
            <a:extLst>
              <a:ext uri="{FF2B5EF4-FFF2-40B4-BE49-F238E27FC236}">
                <a16:creationId xmlns:a16="http://schemas.microsoft.com/office/drawing/2014/main" id="{0A053E8B-0DDB-424A-A85E-B35D721C11A4}"/>
              </a:ext>
            </a:extLst>
          </p:cNvPr>
          <p:cNvGrpSpPr/>
          <p:nvPr/>
        </p:nvGrpSpPr>
        <p:grpSpPr>
          <a:xfrm>
            <a:off x="11396385" y="148856"/>
            <a:ext cx="175528" cy="140050"/>
            <a:chOff x="318429" y="5426761"/>
            <a:chExt cx="237413" cy="189426"/>
          </a:xfrm>
        </p:grpSpPr>
        <p:sp>
          <p:nvSpPr>
            <p:cNvPr id="46" name="Teardrop 45">
              <a:extLst>
                <a:ext uri="{FF2B5EF4-FFF2-40B4-BE49-F238E27FC236}">
                  <a16:creationId xmlns:a16="http://schemas.microsoft.com/office/drawing/2014/main" id="{F79F63EC-AF7B-4032-A8F7-5585E0F47C3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8DE62449-1AE4-4759-9068-B5FDB50816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B67907B4-325E-4179-B3A5-BE5207087D5E}"/>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9" name="TextBox 48">
            <a:extLst>
              <a:ext uri="{FF2B5EF4-FFF2-40B4-BE49-F238E27FC236}">
                <a16:creationId xmlns:a16="http://schemas.microsoft.com/office/drawing/2014/main" id="{1D0FE1B0-9AA0-4BE5-970F-A725817171AA}"/>
              </a:ext>
            </a:extLst>
          </p:cNvPr>
          <p:cNvSpPr txBox="1"/>
          <p:nvPr/>
        </p:nvSpPr>
        <p:spPr>
          <a:xfrm>
            <a:off x="3483006" y="237823"/>
            <a:ext cx="52259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15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0" name="Action Button: Go Home 49">
            <a:hlinkClick r:id="" action="ppaction://hlinkshowjump?jump=firstslide" highlightClick="1"/>
            <a:extLst>
              <a:ext uri="{FF2B5EF4-FFF2-40B4-BE49-F238E27FC236}">
                <a16:creationId xmlns:a16="http://schemas.microsoft.com/office/drawing/2014/main" id="{859DA432-419E-4F51-B1F8-9B1BA1164A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1183AF8-59DF-FFB5-30C1-C6CE1B4F84F0}"/>
              </a:ext>
            </a:extLst>
          </p:cNvPr>
          <p:cNvGrpSpPr/>
          <p:nvPr/>
        </p:nvGrpSpPr>
        <p:grpSpPr>
          <a:xfrm>
            <a:off x="10731551" y="1113081"/>
            <a:ext cx="1152525" cy="1063625"/>
            <a:chOff x="313009" y="441949"/>
            <a:chExt cx="1152525" cy="1063625"/>
          </a:xfrm>
        </p:grpSpPr>
        <p:sp>
          <p:nvSpPr>
            <p:cNvPr id="5" name="AutoShape 9">
              <a:extLst>
                <a:ext uri="{FF2B5EF4-FFF2-40B4-BE49-F238E27FC236}">
                  <a16:creationId xmlns:a16="http://schemas.microsoft.com/office/drawing/2014/main" id="{005CC6DF-B697-9827-1CA5-F65B23F9181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771D8DB3-C111-681A-3B27-70A0FFE9798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21A09C3F-FAAA-1956-2E2F-F38BE8B8783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1" name="Rounded Rectangle 5">
            <a:extLst>
              <a:ext uri="{FF2B5EF4-FFF2-40B4-BE49-F238E27FC236}">
                <a16:creationId xmlns:a16="http://schemas.microsoft.com/office/drawing/2014/main" id="{A677565A-B90E-0277-16E5-81539319AD6A}"/>
              </a:ext>
            </a:extLst>
          </p:cNvPr>
          <p:cNvSpPr/>
          <p:nvPr/>
        </p:nvSpPr>
        <p:spPr>
          <a:xfrm>
            <a:off x="3856978" y="2654101"/>
            <a:ext cx="8109271" cy="196136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Sometimes we can feel lost in life, or not sure of the way ahead. In those times, it is important to remember that God shows the way.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make sure we are listening for this, and that we try to follow where God leads?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05ED1C9-4DD3-6564-73B8-510D7FE03AC7}"/>
              </a:ext>
            </a:extLst>
          </p:cNvPr>
          <p:cNvSpPr/>
          <p:nvPr/>
        </p:nvSpPr>
        <p:spPr>
          <a:xfrm>
            <a:off x="1989134" y="1137122"/>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“I am the Lord your God, the one who wants to teach you for your own good and direct you in the way you should go.“</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Isaiah 48:17</a:t>
            </a:r>
          </a:p>
        </p:txBody>
      </p:sp>
      <p:sp>
        <p:nvSpPr>
          <p:cNvPr id="14" name="Rounded Rectangle 5">
            <a:extLst>
              <a:ext uri="{FF2B5EF4-FFF2-40B4-BE49-F238E27FC236}">
                <a16:creationId xmlns:a16="http://schemas.microsoft.com/office/drawing/2014/main" id="{9300BA41-FAF6-F49D-5964-ADB5C1A7A7EA}"/>
              </a:ext>
            </a:extLst>
          </p:cNvPr>
          <p:cNvSpPr/>
          <p:nvPr/>
        </p:nvSpPr>
        <p:spPr>
          <a:xfrm>
            <a:off x="254559" y="5251028"/>
            <a:ext cx="3006284" cy="93969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2"/>
              </a:rPr>
              <a:t>Happy Queen Bee</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2" name="Rounded Rectangle 5">
            <a:extLst>
              <a:ext uri="{FF2B5EF4-FFF2-40B4-BE49-F238E27FC236}">
                <a16:creationId xmlns:a16="http://schemas.microsoft.com/office/drawing/2014/main" id="{BFC8A2E5-6159-4E3D-31B1-1FCDC5B067BA}"/>
              </a:ext>
            </a:extLst>
          </p:cNvPr>
          <p:cNvSpPr/>
          <p:nvPr/>
        </p:nvSpPr>
        <p:spPr>
          <a:xfrm>
            <a:off x="3844031" y="4615470"/>
            <a:ext cx="8109272" cy="160617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can design your own Christmas jumper using this </a:t>
            </a: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3"/>
              </a:rPr>
              <a:t>template</a:t>
            </a: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t>
            </a:r>
          </a:p>
          <a:p>
            <a:pPr algn="ct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Think about what is important about Christmas and how we can wait in hopeful expectation for the gift of Jesus to us all.</a:t>
            </a:r>
          </a:p>
        </p:txBody>
      </p:sp>
      <p:pic>
        <p:nvPicPr>
          <p:cNvPr id="23" name="Picture 22">
            <a:extLst>
              <a:ext uri="{FF2B5EF4-FFF2-40B4-BE49-F238E27FC236}">
                <a16:creationId xmlns:a16="http://schemas.microsoft.com/office/drawing/2014/main" id="{240D1C47-B0A0-8F6A-3AB2-4B441A313EE6}"/>
              </a:ext>
            </a:extLst>
          </p:cNvPr>
          <p:cNvPicPr/>
          <p:nvPr/>
        </p:nvPicPr>
        <p:blipFill>
          <a:blip r:embed="rId4">
            <a:extLst>
              <a:ext uri="{28A0092B-C50C-407E-A947-70E740481C1C}">
                <a14:useLocalDpi xmlns:a14="http://schemas.microsoft.com/office/drawing/2010/main" val="0"/>
              </a:ext>
            </a:extLst>
          </a:blip>
          <a:srcRect/>
          <a:stretch/>
        </p:blipFill>
        <p:spPr bwMode="auto">
          <a:xfrm>
            <a:off x="446682" y="2600170"/>
            <a:ext cx="2622038" cy="262203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455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1"/>
                                        </p:tgtEl>
                                      </p:cBhvr>
                                    </p:animEffect>
                                    <p:animScale>
                                      <p:cBhvr>
                                        <p:cTn id="7" dur="1000" autoRev="1" fill="hold"/>
                                        <p:tgtEl>
                                          <p:spTgt spid="41"/>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5"/>
                                        </p:tgtEl>
                                      </p:cBhvr>
                                    </p:animEffect>
                                    <p:animScale>
                                      <p:cBhvr>
                                        <p:cTn id="10" dur="875"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56F8FF-D5DF-412E-ACCA-B36CE4AD0173}"/>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B63D88E7-87A8-4E96-9C2B-476809E6E29B}"/>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88B09D8C-53C7-4A52-B989-9E7E107B5EF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4A0CD32-D9A4-41A2-82BF-E7AE9DB1D2B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5" name="Group 14">
            <a:extLst>
              <a:ext uri="{FF2B5EF4-FFF2-40B4-BE49-F238E27FC236}">
                <a16:creationId xmlns:a16="http://schemas.microsoft.com/office/drawing/2014/main" id="{F4031CE8-5C5E-42EC-8670-1ECB96C2AAB3}"/>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E7856276-7494-44A9-9EDB-973A866D4B8E}"/>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7BBF8AC2-0957-4486-8A0F-CE0AD06CE42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6" name="Rectangle 15">
            <a:extLst>
              <a:ext uri="{FF2B5EF4-FFF2-40B4-BE49-F238E27FC236}">
                <a16:creationId xmlns:a16="http://schemas.microsoft.com/office/drawing/2014/main" id="{655142EA-6B77-4011-BC08-23D40026E210}"/>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39C7F1B8-4991-458A-8D72-32919D929A26}"/>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643358B8-1CC5-4F21-BF64-A880800E7FB7}"/>
              </a:ext>
            </a:extLst>
          </p:cNvPr>
          <p:cNvGrpSpPr/>
          <p:nvPr/>
        </p:nvGrpSpPr>
        <p:grpSpPr>
          <a:xfrm>
            <a:off x="11110186" y="152775"/>
            <a:ext cx="175528" cy="140050"/>
            <a:chOff x="318429" y="5426761"/>
            <a:chExt cx="237413" cy="189426"/>
          </a:xfrm>
        </p:grpSpPr>
        <p:sp>
          <p:nvSpPr>
            <p:cNvPr id="29" name="Teardrop 28">
              <a:extLst>
                <a:ext uri="{FF2B5EF4-FFF2-40B4-BE49-F238E27FC236}">
                  <a16:creationId xmlns:a16="http://schemas.microsoft.com/office/drawing/2014/main" id="{E8957A71-955C-42F5-B632-CB5E551170E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1FA3F0D9-4C77-4DBE-BD70-4B7F06BCBC3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29F8C83E-9A0C-4D37-8ED0-88E7A782432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2" name="Group 31">
            <a:extLst>
              <a:ext uri="{FF2B5EF4-FFF2-40B4-BE49-F238E27FC236}">
                <a16:creationId xmlns:a16="http://schemas.microsoft.com/office/drawing/2014/main" id="{D7457963-F449-4C25-AABC-2C3A2AC3235B}"/>
              </a:ext>
            </a:extLst>
          </p:cNvPr>
          <p:cNvGrpSpPr/>
          <p:nvPr/>
        </p:nvGrpSpPr>
        <p:grpSpPr>
          <a:xfrm>
            <a:off x="11396385" y="148856"/>
            <a:ext cx="175528" cy="140050"/>
            <a:chOff x="318429" y="5426761"/>
            <a:chExt cx="237413" cy="189426"/>
          </a:xfrm>
        </p:grpSpPr>
        <p:sp>
          <p:nvSpPr>
            <p:cNvPr id="33" name="Teardrop 32">
              <a:extLst>
                <a:ext uri="{FF2B5EF4-FFF2-40B4-BE49-F238E27FC236}">
                  <a16:creationId xmlns:a16="http://schemas.microsoft.com/office/drawing/2014/main" id="{AA766456-533B-40AF-AB95-709CEF7AADE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02EFD0C9-DFA7-42A0-85F4-D8AB262C154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20DFD9DA-7181-4AB6-834E-3352FFE61FEB}"/>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706DEFB2-FF13-4B61-AC6D-37DAB3E94DCC}"/>
              </a:ext>
            </a:extLst>
          </p:cNvPr>
          <p:cNvSpPr txBox="1"/>
          <p:nvPr/>
        </p:nvSpPr>
        <p:spPr>
          <a:xfrm>
            <a:off x="3536272" y="259544"/>
            <a:ext cx="5119456"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16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5" name="Action Button: Go Home 44">
            <a:hlinkClick r:id="" action="ppaction://hlinkshowjump?jump=firstslide" highlightClick="1"/>
            <a:extLst>
              <a:ext uri="{FF2B5EF4-FFF2-40B4-BE49-F238E27FC236}">
                <a16:creationId xmlns:a16="http://schemas.microsoft.com/office/drawing/2014/main" id="{FA5FE019-67A1-43C9-89C2-A3496610565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24B1DAF7-AFA4-E6F3-4AF9-7DB94525C2CC}"/>
              </a:ext>
            </a:extLst>
          </p:cNvPr>
          <p:cNvGrpSpPr/>
          <p:nvPr/>
        </p:nvGrpSpPr>
        <p:grpSpPr>
          <a:xfrm>
            <a:off x="258733" y="1138895"/>
            <a:ext cx="1152525" cy="1063625"/>
            <a:chOff x="313009" y="441949"/>
            <a:chExt cx="1152525" cy="1063625"/>
          </a:xfrm>
        </p:grpSpPr>
        <p:sp>
          <p:nvSpPr>
            <p:cNvPr id="6" name="AutoShape 9">
              <a:extLst>
                <a:ext uri="{FF2B5EF4-FFF2-40B4-BE49-F238E27FC236}">
                  <a16:creationId xmlns:a16="http://schemas.microsoft.com/office/drawing/2014/main" id="{EA8C1280-3E82-BD0C-9227-D0C153BC8C00}"/>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504838D6-BFC8-3591-5FE2-10DBDF97ED0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E85905E1-9B92-7164-5262-A1222823373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8" name="Rounded Rectangle 5">
            <a:extLst>
              <a:ext uri="{FF2B5EF4-FFF2-40B4-BE49-F238E27FC236}">
                <a16:creationId xmlns:a16="http://schemas.microsoft.com/office/drawing/2014/main" id="{58A8CEB2-79EE-0436-51EE-0D3D7CB1AA12}"/>
              </a:ext>
            </a:extLst>
          </p:cNvPr>
          <p:cNvSpPr/>
          <p:nvPr/>
        </p:nvSpPr>
        <p:spPr>
          <a:xfrm>
            <a:off x="457168" y="2645546"/>
            <a:ext cx="8292937" cy="205095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Jesus talks about the prophet Elijah and how people didn’t recognise how special he was. Sometimes we can take special people for granted, or forget how special someone is to us. How can you show someone that they are special to you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DB85631-666C-07F5-2804-36F9FCB77562}"/>
              </a:ext>
            </a:extLst>
          </p:cNvPr>
          <p:cNvSpPr/>
          <p:nvPr/>
        </p:nvSpPr>
        <p:spPr>
          <a:xfrm>
            <a:off x="1989864" y="1188680"/>
            <a:ext cx="8212272" cy="93561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People did not recognise him.</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Matthew 17:12</a:t>
            </a:r>
          </a:p>
        </p:txBody>
      </p:sp>
      <p:pic>
        <p:nvPicPr>
          <p:cNvPr id="20" name="Picture 19">
            <a:extLst>
              <a:ext uri="{FF2B5EF4-FFF2-40B4-BE49-F238E27FC236}">
                <a16:creationId xmlns:a16="http://schemas.microsoft.com/office/drawing/2014/main" id="{155EE935-40E9-FB85-7C97-3255BA0B3170}"/>
              </a:ext>
            </a:extLst>
          </p:cNvPr>
          <p:cNvPicPr/>
          <p:nvPr/>
        </p:nvPicPr>
        <p:blipFill>
          <a:blip r:embed="rId2">
            <a:extLst>
              <a:ext uri="{28A0092B-C50C-407E-A947-70E740481C1C}">
                <a14:useLocalDpi xmlns:a14="http://schemas.microsoft.com/office/drawing/2010/main" val="0"/>
              </a:ext>
            </a:extLst>
          </a:blip>
          <a:srcRect/>
          <a:stretch/>
        </p:blipFill>
        <p:spPr bwMode="auto">
          <a:xfrm>
            <a:off x="9457564" y="2645546"/>
            <a:ext cx="2292275" cy="2278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ounded Rectangle 5">
            <a:extLst>
              <a:ext uri="{FF2B5EF4-FFF2-40B4-BE49-F238E27FC236}">
                <a16:creationId xmlns:a16="http://schemas.microsoft.com/office/drawing/2014/main" id="{8338E729-5639-6753-D8F7-83EB8841B72A}"/>
              </a:ext>
            </a:extLst>
          </p:cNvPr>
          <p:cNvSpPr/>
          <p:nvPr/>
        </p:nvSpPr>
        <p:spPr>
          <a:xfrm>
            <a:off x="9219819" y="4923700"/>
            <a:ext cx="2705797" cy="93561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School starter pack</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2" name="Rounded Rectangle 5">
            <a:extLst>
              <a:ext uri="{FF2B5EF4-FFF2-40B4-BE49-F238E27FC236}">
                <a16:creationId xmlns:a16="http://schemas.microsoft.com/office/drawing/2014/main" id="{34EC2F66-B983-D507-5300-EECB3E0AA4F9}"/>
              </a:ext>
            </a:extLst>
          </p:cNvPr>
          <p:cNvSpPr/>
          <p:nvPr/>
        </p:nvSpPr>
        <p:spPr>
          <a:xfrm>
            <a:off x="4046948" y="5257216"/>
            <a:ext cx="4446172" cy="76395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4"/>
              </a:rPr>
              <a:t>World Gifts word search</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56BC8360-7B00-7282-4BD2-22103DF64833}"/>
              </a:ext>
            </a:extLst>
          </p:cNvPr>
          <p:cNvPicPr/>
          <p:nvPr/>
        </p:nvPicPr>
        <p:blipFill>
          <a:blip r:embed="rId5">
            <a:extLst>
              <a:ext uri="{28A0092B-C50C-407E-A947-70E740481C1C}">
                <a14:useLocalDpi xmlns:a14="http://schemas.microsoft.com/office/drawing/2010/main" val="0"/>
              </a:ext>
            </a:extLst>
          </a:blip>
          <a:srcRect/>
          <a:stretch/>
        </p:blipFill>
        <p:spPr bwMode="auto">
          <a:xfrm>
            <a:off x="457168" y="4696500"/>
            <a:ext cx="2863081" cy="1913179"/>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9443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8"/>
                                        </p:tgtEl>
                                      </p:cBhvr>
                                    </p:animEffect>
                                    <p:animScale>
                                      <p:cBhvr>
                                        <p:cTn id="7" dur="100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2"/>
                                        </p:tgtEl>
                                      </p:cBhvr>
                                    </p:animEffect>
                                    <p:animScale>
                                      <p:cBhvr>
                                        <p:cTn id="10" dur="875"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F9F2A9-6AE2-44D9-A1F8-DF0C2A5F7CF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691288A4-E773-4A72-B642-4A48EB1D8B85}"/>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E35AED7E-5A80-45B2-BB6F-9FE7E72315A6}"/>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4247DB0D-271A-43CF-A961-5CB59110CCD1}"/>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0" name="Group 9">
            <a:extLst>
              <a:ext uri="{FF2B5EF4-FFF2-40B4-BE49-F238E27FC236}">
                <a16:creationId xmlns:a16="http://schemas.microsoft.com/office/drawing/2014/main" id="{6B1424B6-FA3D-4D03-BB9F-A3F47077FD64}"/>
              </a:ext>
            </a:extLst>
          </p:cNvPr>
          <p:cNvGrpSpPr/>
          <p:nvPr/>
        </p:nvGrpSpPr>
        <p:grpSpPr>
          <a:xfrm>
            <a:off x="11399240" y="259641"/>
            <a:ext cx="138346" cy="621419"/>
            <a:chOff x="721298" y="5544418"/>
            <a:chExt cx="187122" cy="1133674"/>
          </a:xfrm>
        </p:grpSpPr>
        <p:sp>
          <p:nvSpPr>
            <p:cNvPr id="21" name="Rectangle 20">
              <a:extLst>
                <a:ext uri="{FF2B5EF4-FFF2-40B4-BE49-F238E27FC236}">
                  <a16:creationId xmlns:a16="http://schemas.microsoft.com/office/drawing/2014/main" id="{14A85694-E3BF-445D-886F-ED4348D78114}"/>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94D9AF3C-86CC-45AF-90EA-EE2D20F10B16}"/>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1" name="Rectangle 10">
            <a:extLst>
              <a:ext uri="{FF2B5EF4-FFF2-40B4-BE49-F238E27FC236}">
                <a16:creationId xmlns:a16="http://schemas.microsoft.com/office/drawing/2014/main" id="{1AF9F274-3244-46FB-9FA8-822F0CECB648}"/>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A346269F-4AB2-4CF4-AECE-4F6201715A4F}"/>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3" name="Group 12">
            <a:extLst>
              <a:ext uri="{FF2B5EF4-FFF2-40B4-BE49-F238E27FC236}">
                <a16:creationId xmlns:a16="http://schemas.microsoft.com/office/drawing/2014/main" id="{68E60EF3-3839-47D7-BAB0-612766E64742}"/>
              </a:ext>
            </a:extLst>
          </p:cNvPr>
          <p:cNvGrpSpPr/>
          <p:nvPr/>
        </p:nvGrpSpPr>
        <p:grpSpPr>
          <a:xfrm>
            <a:off x="11110186" y="152775"/>
            <a:ext cx="175528" cy="140050"/>
            <a:chOff x="318429" y="5426761"/>
            <a:chExt cx="237413" cy="189426"/>
          </a:xfrm>
        </p:grpSpPr>
        <p:sp>
          <p:nvSpPr>
            <p:cNvPr id="18" name="Teardrop 17">
              <a:extLst>
                <a:ext uri="{FF2B5EF4-FFF2-40B4-BE49-F238E27FC236}">
                  <a16:creationId xmlns:a16="http://schemas.microsoft.com/office/drawing/2014/main" id="{31F5D433-6FD8-416F-8E21-62B98E9333F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AB51D426-A325-45A9-B314-FA5C5BCCB9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0" name="Teardrop 19">
              <a:extLst>
                <a:ext uri="{FF2B5EF4-FFF2-40B4-BE49-F238E27FC236}">
                  <a16:creationId xmlns:a16="http://schemas.microsoft.com/office/drawing/2014/main" id="{BA201FDB-F4BD-4053-95EF-75B441C7BA1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45D32FC1-4D47-481D-8262-92D1D3FE8626}"/>
              </a:ext>
            </a:extLst>
          </p:cNvPr>
          <p:cNvGrpSpPr/>
          <p:nvPr/>
        </p:nvGrpSpPr>
        <p:grpSpPr>
          <a:xfrm>
            <a:off x="11396385" y="148856"/>
            <a:ext cx="175528" cy="140050"/>
            <a:chOff x="318429" y="5426761"/>
            <a:chExt cx="237413" cy="189426"/>
          </a:xfrm>
        </p:grpSpPr>
        <p:sp>
          <p:nvSpPr>
            <p:cNvPr id="15" name="Teardrop 14">
              <a:extLst>
                <a:ext uri="{FF2B5EF4-FFF2-40B4-BE49-F238E27FC236}">
                  <a16:creationId xmlns:a16="http://schemas.microsoft.com/office/drawing/2014/main" id="{75998DCC-5B15-4DDA-AE69-2B8B5B71CC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Teardrop 15">
              <a:extLst>
                <a:ext uri="{FF2B5EF4-FFF2-40B4-BE49-F238E27FC236}">
                  <a16:creationId xmlns:a16="http://schemas.microsoft.com/office/drawing/2014/main" id="{8CCA7DAF-BA3E-4A4C-92DD-FBD3F13A474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7" name="Teardrop 16">
              <a:extLst>
                <a:ext uri="{FF2B5EF4-FFF2-40B4-BE49-F238E27FC236}">
                  <a16:creationId xmlns:a16="http://schemas.microsoft.com/office/drawing/2014/main" id="{A4157BC8-8CF5-41F9-A5B3-7DCC70CEB03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5" name="TextBox 34">
            <a:extLst>
              <a:ext uri="{FF2B5EF4-FFF2-40B4-BE49-F238E27FC236}">
                <a16:creationId xmlns:a16="http://schemas.microsoft.com/office/drawing/2014/main" id="{B9FE0C73-B4FD-4D61-8241-96A487C58A27}"/>
              </a:ext>
            </a:extLst>
          </p:cNvPr>
          <p:cNvSpPr txBox="1"/>
          <p:nvPr/>
        </p:nvSpPr>
        <p:spPr>
          <a:xfrm>
            <a:off x="3607293" y="238410"/>
            <a:ext cx="497741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17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2" name="Action Button: Go Home 41">
            <a:hlinkClick r:id="" action="ppaction://hlinkshowjump?jump=firstslide" highlightClick="1"/>
            <a:extLst>
              <a:ext uri="{FF2B5EF4-FFF2-40B4-BE49-F238E27FC236}">
                <a16:creationId xmlns:a16="http://schemas.microsoft.com/office/drawing/2014/main" id="{4411552D-F75B-4274-B8AD-58CBA09D8ABE}"/>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5" name="Rounded Rectangle 5">
            <a:extLst>
              <a:ext uri="{FF2B5EF4-FFF2-40B4-BE49-F238E27FC236}">
                <a16:creationId xmlns:a16="http://schemas.microsoft.com/office/drawing/2014/main" id="{284B470E-AB41-166E-CBA4-AF180399D0FC}"/>
              </a:ext>
            </a:extLst>
          </p:cNvPr>
          <p:cNvSpPr/>
          <p:nvPr/>
        </p:nvSpPr>
        <p:spPr>
          <a:xfrm>
            <a:off x="233485" y="2242046"/>
            <a:ext cx="8262445" cy="2195300"/>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reading</a:t>
            </a:r>
          </a:p>
          <a:p>
            <a:pPr algn="ctr"/>
            <a:r>
              <a:rPr lang="en-GB" sz="1700" i="1" dirty="0">
                <a:solidFill>
                  <a:srgbClr val="6E3C97"/>
                </a:solidFill>
                <a:latin typeface="Century Gothic" panose="020B0502020202020204" pitchFamily="34" charset="0"/>
                <a:ea typeface="Verdana" panose="020B0604030504040204" pitchFamily="34" charset="0"/>
                <a:cs typeface="Arial" panose="020B0604020202020204" pitchFamily="34" charset="0"/>
              </a:rPr>
              <a:t>John 1:6-8, 19-28</a:t>
            </a:r>
          </a:p>
          <a:p>
            <a:pPr algn="ctr"/>
            <a:r>
              <a:rPr lang="en-GB" sz="1700" dirty="0">
                <a:solidFill>
                  <a:srgbClr val="6E3C97"/>
                </a:solidFill>
                <a:latin typeface="Century Gothic" panose="020B0502020202020204" pitchFamily="34" charset="0"/>
                <a:ea typeface="Verdana" panose="020B0604030504040204" pitchFamily="34" charset="0"/>
                <a:cs typeface="Arial" panose="020B0604020202020204" pitchFamily="34" charset="0"/>
              </a:rPr>
              <a:t>Jesus is the light of the world. This reading says that John the Baptist came to tell everyone Jesus was coming.​ Jesus is the Son of God and he shows us how we should live – he is a shining light in the darkness for us to follow.​ But if we share the light we can see so much more! If we share the light of Jesus we can light up the whole world.​</a:t>
            </a:r>
          </a:p>
          <a:p>
            <a:pPr algn="ctr"/>
            <a:r>
              <a:rPr lang="en-GB" sz="1700" dirty="0">
                <a:solidFill>
                  <a:srgbClr val="6E3C97"/>
                </a:solidFill>
                <a:latin typeface="Century Gothic" panose="020B0502020202020204" pitchFamily="34" charset="0"/>
                <a:ea typeface="Verdana" panose="020B0604030504040204" pitchFamily="34" charset="0"/>
                <a:cs typeface="Arial" panose="020B0604020202020204" pitchFamily="34" charset="0"/>
              </a:rPr>
              <a:t>How do you think we can share the light of Jesus with others?</a:t>
            </a:r>
          </a:p>
        </p:txBody>
      </p:sp>
      <p:pic>
        <p:nvPicPr>
          <p:cNvPr id="26" name="Picture 25">
            <a:extLst>
              <a:ext uri="{FF2B5EF4-FFF2-40B4-BE49-F238E27FC236}">
                <a16:creationId xmlns:a16="http://schemas.microsoft.com/office/drawing/2014/main" id="{585244B0-3D10-2D02-D3C3-46C39D465C60}"/>
              </a:ext>
            </a:extLst>
          </p:cNvPr>
          <p:cNvPicPr>
            <a:picLocks noChangeAspect="1"/>
          </p:cNvPicPr>
          <p:nvPr/>
        </p:nvPicPr>
        <p:blipFill rotWithShape="1">
          <a:blip r:embed="rId2"/>
          <a:srcRect l="3916" t="17718" r="4397" b="28899"/>
          <a:stretch/>
        </p:blipFill>
        <p:spPr>
          <a:xfrm>
            <a:off x="2114271" y="1090418"/>
            <a:ext cx="7963458" cy="713602"/>
          </a:xfrm>
          <a:prstGeom prst="rect">
            <a:avLst/>
          </a:prstGeom>
        </p:spPr>
      </p:pic>
      <p:sp>
        <p:nvSpPr>
          <p:cNvPr id="27" name="Rectangle: Rounded Corners 26">
            <a:extLst>
              <a:ext uri="{FF2B5EF4-FFF2-40B4-BE49-F238E27FC236}">
                <a16:creationId xmlns:a16="http://schemas.microsoft.com/office/drawing/2014/main" id="{9C34651B-3F1B-CA4A-EB8F-DA75D00E2AD0}"/>
              </a:ext>
            </a:extLst>
          </p:cNvPr>
          <p:cNvSpPr/>
          <p:nvPr/>
        </p:nvSpPr>
        <p:spPr>
          <a:xfrm>
            <a:off x="233485" y="4593606"/>
            <a:ext cx="8262445" cy="2128242"/>
          </a:xfrm>
          <a:prstGeom prst="roundRect">
            <a:avLst/>
          </a:prstGeom>
          <a:solidFill>
            <a:schemeClr val="bg1">
              <a:alpha val="70000"/>
            </a:schemeClr>
          </a:solidFill>
          <a:ln w="76200">
            <a:solidFill>
              <a:srgbClr val="DD6195"/>
            </a:solidFill>
          </a:ln>
        </p:spPr>
        <p:txBody>
          <a:bodyPr wrap="square">
            <a:spAutoFit/>
          </a:bodyPr>
          <a:lstStyle/>
          <a:p>
            <a:pPr algn="ctr"/>
            <a:r>
              <a:rPr lang="en-GB" sz="17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Generous God,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thank you for all the good things that you have given us.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follow the example of Jesus,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 care for others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and to bring good news to people who are poor.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28" name="Rounded Rectangle 5">
            <a:extLst>
              <a:ext uri="{FF2B5EF4-FFF2-40B4-BE49-F238E27FC236}">
                <a16:creationId xmlns:a16="http://schemas.microsoft.com/office/drawing/2014/main" id="{086CCEB1-C0DB-DFCD-1863-BF6D82F98024}"/>
              </a:ext>
            </a:extLst>
          </p:cNvPr>
          <p:cNvSpPr/>
          <p:nvPr/>
        </p:nvSpPr>
        <p:spPr>
          <a:xfrm>
            <a:off x="8653880" y="3098137"/>
            <a:ext cx="3437769" cy="2516459"/>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rgbClr val="DD6195"/>
                </a:solidFill>
                <a:latin typeface="Century Gothic" panose="020B0502020202020204" pitchFamily="34" charset="0"/>
                <a:ea typeface="Verdana" panose="020B0604030504040204" pitchFamily="34" charset="0"/>
                <a:cs typeface="Arial" panose="020B0604020202020204" pitchFamily="34" charset="0"/>
              </a:rPr>
              <a:t>Did you know today is Gaudete Sunday?</a:t>
            </a:r>
          </a:p>
          <a:p>
            <a:pPr algn="ctr"/>
            <a:endParaRPr lang="en-GB" sz="800" dirty="0">
              <a:solidFill>
                <a:srgbClr val="DD6195"/>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DD6195"/>
                </a:solidFill>
                <a:latin typeface="Century Gothic" panose="020B0502020202020204" pitchFamily="34" charset="0"/>
                <a:ea typeface="Verdana" panose="020B0604030504040204" pitchFamily="34" charset="0"/>
                <a:cs typeface="Arial" panose="020B0604020202020204" pitchFamily="34" charset="0"/>
              </a:rPr>
              <a:t>We light the pink candle, representing joy.</a:t>
            </a:r>
          </a:p>
          <a:p>
            <a:pPr algn="ctr"/>
            <a:endParaRPr lang="en-GB" sz="800" dirty="0">
              <a:solidFill>
                <a:srgbClr val="DD6195"/>
              </a:solidFill>
              <a:latin typeface="Century Gothic" panose="020B0502020202020204" pitchFamily="34" charset="0"/>
              <a:ea typeface="Verdana" panose="020B0604030504040204" pitchFamily="34" charset="0"/>
              <a:cs typeface="Arial" panose="020B0604020202020204" pitchFamily="34" charset="0"/>
            </a:endParaRPr>
          </a:p>
          <a:p>
            <a:pPr algn="ctr"/>
            <a:r>
              <a:rPr lang="en-GB" sz="2000" b="1" dirty="0">
                <a:solidFill>
                  <a:srgbClr val="DD6195"/>
                </a:solidFill>
                <a:latin typeface="Century Gothic" panose="020B0502020202020204" pitchFamily="34" charset="0"/>
                <a:ea typeface="Verdana" panose="020B0604030504040204" pitchFamily="34" charset="0"/>
                <a:cs typeface="Arial" panose="020B0604020202020204" pitchFamily="34" charset="0"/>
              </a:rPr>
              <a:t>How could you bring joy to others this Advent?</a:t>
            </a:r>
            <a:endParaRPr lang="en-GB" sz="2000" b="1" dirty="0">
              <a:solidFill>
                <a:srgbClr val="DD6195"/>
              </a:solidFill>
              <a:latin typeface="Century Gothic" panose="020B0502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3E9357CD-E634-8145-44FA-B03BF098E34A}"/>
              </a:ext>
            </a:extLst>
          </p:cNvPr>
          <p:cNvGrpSpPr/>
          <p:nvPr/>
        </p:nvGrpSpPr>
        <p:grpSpPr>
          <a:xfrm>
            <a:off x="10731551" y="1113081"/>
            <a:ext cx="1152525" cy="1063625"/>
            <a:chOff x="313009" y="441949"/>
            <a:chExt cx="1152525" cy="1063625"/>
          </a:xfrm>
        </p:grpSpPr>
        <p:sp>
          <p:nvSpPr>
            <p:cNvPr id="30" name="AutoShape 9">
              <a:extLst>
                <a:ext uri="{FF2B5EF4-FFF2-40B4-BE49-F238E27FC236}">
                  <a16:creationId xmlns:a16="http://schemas.microsoft.com/office/drawing/2014/main" id="{55293F2B-09E0-8A1F-B6AD-F6E38E84964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1" name="AutoShape 11">
              <a:extLst>
                <a:ext uri="{FF2B5EF4-FFF2-40B4-BE49-F238E27FC236}">
                  <a16:creationId xmlns:a16="http://schemas.microsoft.com/office/drawing/2014/main" id="{3C75BAD2-7162-A22B-3536-441D87DD316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 name="AutoShape 12">
              <a:extLst>
                <a:ext uri="{FF2B5EF4-FFF2-40B4-BE49-F238E27FC236}">
                  <a16:creationId xmlns:a16="http://schemas.microsoft.com/office/drawing/2014/main" id="{F0635DB4-9A0F-D587-E224-DCF189878B4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33" name="Group 32">
            <a:extLst>
              <a:ext uri="{FF2B5EF4-FFF2-40B4-BE49-F238E27FC236}">
                <a16:creationId xmlns:a16="http://schemas.microsoft.com/office/drawing/2014/main" id="{8945A3F7-F242-165C-223C-D615BD64C8C9}"/>
              </a:ext>
            </a:extLst>
          </p:cNvPr>
          <p:cNvGrpSpPr/>
          <p:nvPr/>
        </p:nvGrpSpPr>
        <p:grpSpPr>
          <a:xfrm>
            <a:off x="147564" y="1083801"/>
            <a:ext cx="1152525" cy="1063625"/>
            <a:chOff x="313009" y="441949"/>
            <a:chExt cx="1152525" cy="1063625"/>
          </a:xfrm>
        </p:grpSpPr>
        <p:sp>
          <p:nvSpPr>
            <p:cNvPr id="34" name="AutoShape 9">
              <a:extLst>
                <a:ext uri="{FF2B5EF4-FFF2-40B4-BE49-F238E27FC236}">
                  <a16:creationId xmlns:a16="http://schemas.microsoft.com/office/drawing/2014/main" id="{9EF15A52-1FCB-059F-0D18-8778A58D2A04}"/>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0" name="AutoShape 11">
              <a:extLst>
                <a:ext uri="{FF2B5EF4-FFF2-40B4-BE49-F238E27FC236}">
                  <a16:creationId xmlns:a16="http://schemas.microsoft.com/office/drawing/2014/main" id="{778256C7-EC3A-7052-D513-E2C6FCDB4E7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8BA10909-FC88-22A3-C371-ADC62663062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3" name="Group 42">
            <a:extLst>
              <a:ext uri="{FF2B5EF4-FFF2-40B4-BE49-F238E27FC236}">
                <a16:creationId xmlns:a16="http://schemas.microsoft.com/office/drawing/2014/main" id="{35204F7E-E52F-FCE8-8471-CAFC570DC9EE}"/>
              </a:ext>
            </a:extLst>
          </p:cNvPr>
          <p:cNvGrpSpPr/>
          <p:nvPr/>
        </p:nvGrpSpPr>
        <p:grpSpPr>
          <a:xfrm>
            <a:off x="11670693" y="148339"/>
            <a:ext cx="175528" cy="140050"/>
            <a:chOff x="318429" y="5426761"/>
            <a:chExt cx="237413" cy="189426"/>
          </a:xfrm>
        </p:grpSpPr>
        <p:sp>
          <p:nvSpPr>
            <p:cNvPr id="44" name="Teardrop 43">
              <a:extLst>
                <a:ext uri="{FF2B5EF4-FFF2-40B4-BE49-F238E27FC236}">
                  <a16:creationId xmlns:a16="http://schemas.microsoft.com/office/drawing/2014/main" id="{815E3083-284D-49B2-E32F-8509DEAF722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D2DF2E9A-6649-45DC-A0A9-2A2F88F42348}"/>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76E45EC9-255A-E0C5-C30A-B5682A2E625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535139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14"/>
                                        </p:tgtEl>
                                      </p:cBhvr>
                                    </p:animEffect>
                                    <p:animScale>
                                      <p:cBhvr>
                                        <p:cTn id="10" dur="875" autoRev="1" fill="hold"/>
                                        <p:tgtEl>
                                          <p:spTgt spid="14"/>
                                        </p:tgtEl>
                                      </p:cBhvr>
                                      <p:by x="105000" y="105000"/>
                                    </p:animScale>
                                  </p:childTnLst>
                                </p:cTn>
                              </p:par>
                              <p:par>
                                <p:cTn id="11" presetID="2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4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7974A6-5D58-43CE-98BF-736D1A99E19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81F722FE-C601-4510-B975-F1EF7D8E979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65653E5F-42B1-47D1-B351-0C8A25433C6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018A100F-91F4-4CC1-B6FA-733D3BB9406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F9346DE7-758A-42C7-8FA4-6D99A09418C2}"/>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4B934216-924D-4282-9B65-FEE39141FCF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46F99443-6EFD-4E02-938E-4524B5923EA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D90A078C-0ABF-402F-BA97-5972812591E1}"/>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6921C81-85A0-4D29-9C2D-74E7621EA02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A3BFDA35-9D48-42C6-944D-6BDC8F70EA47}"/>
              </a:ext>
            </a:extLst>
          </p:cNvPr>
          <p:cNvGrpSpPr/>
          <p:nvPr/>
        </p:nvGrpSpPr>
        <p:grpSpPr>
          <a:xfrm>
            <a:off x="11112220" y="139961"/>
            <a:ext cx="175528" cy="140050"/>
            <a:chOff x="318429" y="5426761"/>
            <a:chExt cx="237413" cy="189426"/>
          </a:xfrm>
        </p:grpSpPr>
        <p:sp>
          <p:nvSpPr>
            <p:cNvPr id="29" name="Teardrop 28">
              <a:extLst>
                <a:ext uri="{FF2B5EF4-FFF2-40B4-BE49-F238E27FC236}">
                  <a16:creationId xmlns:a16="http://schemas.microsoft.com/office/drawing/2014/main" id="{161BFBE5-545A-44FE-8D78-D71E876E057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B1093F5D-3B7E-4209-9BCA-5DFA8274F98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6843D13B-F453-47E4-BDBB-97AF51EAB3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2" name="Group 31">
            <a:extLst>
              <a:ext uri="{FF2B5EF4-FFF2-40B4-BE49-F238E27FC236}">
                <a16:creationId xmlns:a16="http://schemas.microsoft.com/office/drawing/2014/main" id="{A34F974C-1B80-4567-9205-24DFBC5EFBFF}"/>
              </a:ext>
            </a:extLst>
          </p:cNvPr>
          <p:cNvGrpSpPr/>
          <p:nvPr/>
        </p:nvGrpSpPr>
        <p:grpSpPr>
          <a:xfrm>
            <a:off x="11398419" y="136042"/>
            <a:ext cx="175528" cy="140050"/>
            <a:chOff x="318429" y="5426761"/>
            <a:chExt cx="237413" cy="189426"/>
          </a:xfrm>
        </p:grpSpPr>
        <p:sp>
          <p:nvSpPr>
            <p:cNvPr id="33" name="Teardrop 32">
              <a:extLst>
                <a:ext uri="{FF2B5EF4-FFF2-40B4-BE49-F238E27FC236}">
                  <a16:creationId xmlns:a16="http://schemas.microsoft.com/office/drawing/2014/main" id="{4982C5D0-710D-448E-AA12-2C871AA604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D494DF02-761A-4747-BA21-93B1D7C73064}"/>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FEC2359A-48C0-443B-A3F4-0D1FE27B17E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6" name="Group 35">
            <a:extLst>
              <a:ext uri="{FF2B5EF4-FFF2-40B4-BE49-F238E27FC236}">
                <a16:creationId xmlns:a16="http://schemas.microsoft.com/office/drawing/2014/main" id="{8B95E5A2-93C5-4972-B61D-3CEB554F174D}"/>
              </a:ext>
            </a:extLst>
          </p:cNvPr>
          <p:cNvGrpSpPr/>
          <p:nvPr/>
        </p:nvGrpSpPr>
        <p:grpSpPr>
          <a:xfrm>
            <a:off x="11672727" y="135525"/>
            <a:ext cx="175528" cy="140050"/>
            <a:chOff x="318429" y="5426761"/>
            <a:chExt cx="237413" cy="189426"/>
          </a:xfrm>
        </p:grpSpPr>
        <p:sp>
          <p:nvSpPr>
            <p:cNvPr id="37" name="Teardrop 36">
              <a:extLst>
                <a:ext uri="{FF2B5EF4-FFF2-40B4-BE49-F238E27FC236}">
                  <a16:creationId xmlns:a16="http://schemas.microsoft.com/office/drawing/2014/main" id="{26C7B185-EEF7-41D2-80AC-64ED86939B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8" name="Teardrop 37">
              <a:extLst>
                <a:ext uri="{FF2B5EF4-FFF2-40B4-BE49-F238E27FC236}">
                  <a16:creationId xmlns:a16="http://schemas.microsoft.com/office/drawing/2014/main" id="{973A9CBB-BCB8-4C48-AD87-41E7771BC69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E0BC651A-C153-43E5-9F0A-15A7885202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1" name="TextBox 40">
            <a:extLst>
              <a:ext uri="{FF2B5EF4-FFF2-40B4-BE49-F238E27FC236}">
                <a16:creationId xmlns:a16="http://schemas.microsoft.com/office/drawing/2014/main" id="{A913A1C8-5762-49E0-98E8-BA261A055670}"/>
              </a:ext>
            </a:extLst>
          </p:cNvPr>
          <p:cNvSpPr txBox="1"/>
          <p:nvPr/>
        </p:nvSpPr>
        <p:spPr>
          <a:xfrm>
            <a:off x="3771184" y="202328"/>
            <a:ext cx="465823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18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9" name="Action Button: Go Home 48">
            <a:hlinkClick r:id="" action="ppaction://hlinkshowjump?jump=firstslide" highlightClick="1"/>
            <a:extLst>
              <a:ext uri="{FF2B5EF4-FFF2-40B4-BE49-F238E27FC236}">
                <a16:creationId xmlns:a16="http://schemas.microsoft.com/office/drawing/2014/main" id="{4F31A966-4680-4F49-97B0-7909D823AD06}"/>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E1638534-43F0-4655-B448-5EBADEFE42A9}"/>
              </a:ext>
            </a:extLst>
          </p:cNvPr>
          <p:cNvSpPr/>
          <p:nvPr/>
        </p:nvSpPr>
        <p:spPr>
          <a:xfrm>
            <a:off x="254559" y="2778115"/>
            <a:ext cx="7398266" cy="1751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Today we hear of Joseph receiving good news – Mary, his wife, was expecting a very important baby! It is just over a week left until Christmas Day. How can we make sure we are prepared to receive the good news of Jesus today, and in the next week?</a:t>
            </a:r>
            <a:endParaRPr lang="en-GB" b="1">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E6011D8-4D15-43CC-A2D9-119B98EA601D}"/>
              </a:ext>
            </a:extLst>
          </p:cNvPr>
          <p:cNvSpPr/>
          <p:nvPr/>
        </p:nvSpPr>
        <p:spPr>
          <a:xfrm>
            <a:off x="2293680" y="1174086"/>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She will have a son and you will name him Jesus.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Matthew 1:21</a:t>
            </a:r>
          </a:p>
        </p:txBody>
      </p:sp>
      <p:pic>
        <p:nvPicPr>
          <p:cNvPr id="4" name="Picture 3">
            <a:extLst>
              <a:ext uri="{FF2B5EF4-FFF2-40B4-BE49-F238E27FC236}">
                <a16:creationId xmlns:a16="http://schemas.microsoft.com/office/drawing/2014/main" id="{1B3A7E27-F77F-4F94-BAA9-FCBEA6F2058B}"/>
              </a:ext>
            </a:extLst>
          </p:cNvPr>
          <p:cNvPicPr/>
          <p:nvPr/>
        </p:nvPicPr>
        <p:blipFill rotWithShape="1">
          <a:blip r:embed="rId2">
            <a:extLst>
              <a:ext uri="{28A0092B-C50C-407E-A947-70E740481C1C}">
                <a14:useLocalDpi xmlns:a14="http://schemas.microsoft.com/office/drawing/2010/main" val="0"/>
              </a:ext>
            </a:extLst>
          </a:blip>
          <a:srcRect r="6080"/>
          <a:stretch/>
        </p:blipFill>
        <p:spPr bwMode="auto">
          <a:xfrm>
            <a:off x="9010333" y="2797208"/>
            <a:ext cx="2006917" cy="2061697"/>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a:extLst>
              <a:ext uri="{FF2B5EF4-FFF2-40B4-BE49-F238E27FC236}">
                <a16:creationId xmlns:a16="http://schemas.microsoft.com/office/drawing/2014/main" id="{79F386FF-9870-4E99-B84C-769B6B61E47F}"/>
              </a:ext>
            </a:extLst>
          </p:cNvPr>
          <p:cNvSpPr/>
          <p:nvPr/>
        </p:nvSpPr>
        <p:spPr>
          <a:xfrm>
            <a:off x="8204199" y="5004395"/>
            <a:ext cx="3749104"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World Gift</a:t>
            </a:r>
          </a:p>
          <a:p>
            <a:pPr marL="0" lvl="2" algn="ctr">
              <a:defRPr/>
            </a:pPr>
            <a:r>
              <a:rPr lang="en-GB" b="1">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Help a refugee child</a:t>
            </a:r>
            <a:endParaRPr lang="en-GB" b="1">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4" name="Rounded Rectangle 5">
            <a:extLst>
              <a:ext uri="{FF2B5EF4-FFF2-40B4-BE49-F238E27FC236}">
                <a16:creationId xmlns:a16="http://schemas.microsoft.com/office/drawing/2014/main" id="{E30E1794-CB79-40E8-AE91-A791173C109E}"/>
              </a:ext>
            </a:extLst>
          </p:cNvPr>
          <p:cNvSpPr/>
          <p:nvPr/>
        </p:nvSpPr>
        <p:spPr>
          <a:xfrm>
            <a:off x="254559" y="4681589"/>
            <a:ext cx="6680813" cy="193858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6B3895"/>
                </a:solidFill>
                <a:latin typeface="Century Gothic" panose="020B0502020202020204" pitchFamily="34" charset="0"/>
                <a:ea typeface="Times New Roman" panose="02020603050405020304" pitchFamily="18" charset="0"/>
                <a:cs typeface="Arial" panose="020B0604020202020204" pitchFamily="34" charset="0"/>
              </a:rPr>
              <a:t>Celebrate the good news we are expecting and preparing for in this season of Advent with an acrostic poem. Start each line with the letters ADVENT and write how you are feeling, or what you are doing to prepare for the coming of Jesus.</a:t>
            </a:r>
          </a:p>
        </p:txBody>
      </p:sp>
      <p:grpSp>
        <p:nvGrpSpPr>
          <p:cNvPr id="40" name="Group 39">
            <a:extLst>
              <a:ext uri="{FF2B5EF4-FFF2-40B4-BE49-F238E27FC236}">
                <a16:creationId xmlns:a16="http://schemas.microsoft.com/office/drawing/2014/main" id="{6DF55FBB-B472-48B3-BA49-ED939801E4A3}"/>
              </a:ext>
            </a:extLst>
          </p:cNvPr>
          <p:cNvGrpSpPr/>
          <p:nvPr/>
        </p:nvGrpSpPr>
        <p:grpSpPr>
          <a:xfrm>
            <a:off x="252384" y="1054494"/>
            <a:ext cx="1152525" cy="1063625"/>
            <a:chOff x="313009" y="441949"/>
            <a:chExt cx="1152525" cy="1063625"/>
          </a:xfrm>
        </p:grpSpPr>
        <p:sp>
          <p:nvSpPr>
            <p:cNvPr id="42" name="AutoShape 9">
              <a:extLst>
                <a:ext uri="{FF2B5EF4-FFF2-40B4-BE49-F238E27FC236}">
                  <a16:creationId xmlns:a16="http://schemas.microsoft.com/office/drawing/2014/main" id="{2F8A6304-102E-43D0-B263-8310F4E566A9}"/>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3" name="AutoShape 11">
              <a:extLst>
                <a:ext uri="{FF2B5EF4-FFF2-40B4-BE49-F238E27FC236}">
                  <a16:creationId xmlns:a16="http://schemas.microsoft.com/office/drawing/2014/main" id="{193C4ADF-7A3B-4ABA-BF81-63D187D7D2E2}"/>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4" name="AutoShape 12">
              <a:extLst>
                <a:ext uri="{FF2B5EF4-FFF2-40B4-BE49-F238E27FC236}">
                  <a16:creationId xmlns:a16="http://schemas.microsoft.com/office/drawing/2014/main" id="{D4FEF451-16F1-4748-8D02-9D1A0747DA2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2204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28"/>
                                        </p:tgtEl>
                                      </p:cBhvr>
                                    </p:animEffect>
                                    <p:animScale>
                                      <p:cBhvr>
                                        <p:cTn id="7" dur="7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2"/>
                                        </p:tgtEl>
                                      </p:cBhvr>
                                    </p:animEffect>
                                    <p:animScale>
                                      <p:cBhvr>
                                        <p:cTn id="10" dur="875" autoRev="1" fill="hold"/>
                                        <p:tgtEl>
                                          <p:spTgt spid="32"/>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36"/>
                                        </p:tgtEl>
                                      </p:cBhvr>
                                    </p:animEffect>
                                    <p:animScale>
                                      <p:cBhvr>
                                        <p:cTn id="13" dur="100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A42417-8B1D-4DEF-874F-93B969BBF83F}"/>
              </a:ext>
            </a:extLst>
          </p:cNvPr>
          <p:cNvGrpSpPr/>
          <p:nvPr/>
        </p:nvGrpSpPr>
        <p:grpSpPr>
          <a:xfrm>
            <a:off x="10782038" y="1443790"/>
            <a:ext cx="1152525" cy="1063625"/>
            <a:chOff x="313009" y="441949"/>
            <a:chExt cx="1152525" cy="1063625"/>
          </a:xfrm>
        </p:grpSpPr>
        <p:sp>
          <p:nvSpPr>
            <p:cNvPr id="6" name="AutoShape 9">
              <a:extLst>
                <a:ext uri="{FF2B5EF4-FFF2-40B4-BE49-F238E27FC236}">
                  <a16:creationId xmlns:a16="http://schemas.microsoft.com/office/drawing/2014/main" id="{14E7C514-7312-438A-ABE5-4082F3F71CB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195ADE24-4C8E-4050-BCEC-7FB214C31E07}"/>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 name="AutoShape 12">
              <a:extLst>
                <a:ext uri="{FF2B5EF4-FFF2-40B4-BE49-F238E27FC236}">
                  <a16:creationId xmlns:a16="http://schemas.microsoft.com/office/drawing/2014/main" id="{BD79B873-F067-425C-ACC7-5C6358DBF8D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0" name="Rectangle 9">
            <a:extLst>
              <a:ext uri="{FF2B5EF4-FFF2-40B4-BE49-F238E27FC236}">
                <a16:creationId xmlns:a16="http://schemas.microsoft.com/office/drawing/2014/main" id="{3231ABD7-C742-4B36-B1CF-ADFC7C7E8306}"/>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257B2783-1352-4A40-B060-72F3501989C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B88D6546-063A-4471-8F2D-1A367D4A854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14EC7E36-C6E9-4812-AD10-9D9B9A4A16E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B42F0729-D382-48CF-AE81-0C5F55F6ED48}"/>
              </a:ext>
            </a:extLst>
          </p:cNvPr>
          <p:cNvGrpSpPr/>
          <p:nvPr/>
        </p:nvGrpSpPr>
        <p:grpSpPr>
          <a:xfrm>
            <a:off x="11399240" y="259641"/>
            <a:ext cx="138346" cy="621419"/>
            <a:chOff x="721298" y="5544418"/>
            <a:chExt cx="187122" cy="1133674"/>
          </a:xfrm>
        </p:grpSpPr>
        <p:sp>
          <p:nvSpPr>
            <p:cNvPr id="29" name="Rectangle 28">
              <a:extLst>
                <a:ext uri="{FF2B5EF4-FFF2-40B4-BE49-F238E27FC236}">
                  <a16:creationId xmlns:a16="http://schemas.microsoft.com/office/drawing/2014/main" id="{D37C5AE4-0231-4295-9D95-CEDD8762170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BC039EA1-CF89-4E74-A42E-96D5C65DA43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5" name="Rectangle 14">
            <a:extLst>
              <a:ext uri="{FF2B5EF4-FFF2-40B4-BE49-F238E27FC236}">
                <a16:creationId xmlns:a16="http://schemas.microsoft.com/office/drawing/2014/main" id="{6598E3CE-1407-434F-A88B-EA1E3B30485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09D0DEB0-D2FA-458D-A772-DF5F9A3A4C6A}"/>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1CDB2CB4-1593-45BB-89BD-7C5A3CFA4CBB}"/>
              </a:ext>
            </a:extLst>
          </p:cNvPr>
          <p:cNvGrpSpPr/>
          <p:nvPr/>
        </p:nvGrpSpPr>
        <p:grpSpPr>
          <a:xfrm>
            <a:off x="11110186" y="152775"/>
            <a:ext cx="175528" cy="140050"/>
            <a:chOff x="318429" y="5426761"/>
            <a:chExt cx="237413" cy="189426"/>
          </a:xfrm>
        </p:grpSpPr>
        <p:sp>
          <p:nvSpPr>
            <p:cNvPr id="26" name="Teardrop 25">
              <a:extLst>
                <a:ext uri="{FF2B5EF4-FFF2-40B4-BE49-F238E27FC236}">
                  <a16:creationId xmlns:a16="http://schemas.microsoft.com/office/drawing/2014/main" id="{313EE68A-FA9A-413E-A8AE-EB4514C2701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7" name="Teardrop 26">
              <a:extLst>
                <a:ext uri="{FF2B5EF4-FFF2-40B4-BE49-F238E27FC236}">
                  <a16:creationId xmlns:a16="http://schemas.microsoft.com/office/drawing/2014/main" id="{B8826AA1-B91A-4752-9418-BBC1581C3FA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4A09F200-68BE-4268-AFF9-857B9772A22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8" name="Group 17">
            <a:extLst>
              <a:ext uri="{FF2B5EF4-FFF2-40B4-BE49-F238E27FC236}">
                <a16:creationId xmlns:a16="http://schemas.microsoft.com/office/drawing/2014/main" id="{0C807E41-94FD-4D6B-8AA7-475D4FBDED35}"/>
              </a:ext>
            </a:extLst>
          </p:cNvPr>
          <p:cNvGrpSpPr/>
          <p:nvPr/>
        </p:nvGrpSpPr>
        <p:grpSpPr>
          <a:xfrm>
            <a:off x="11396385" y="148856"/>
            <a:ext cx="175528" cy="140050"/>
            <a:chOff x="318429" y="5426761"/>
            <a:chExt cx="237413" cy="189426"/>
          </a:xfrm>
        </p:grpSpPr>
        <p:sp>
          <p:nvSpPr>
            <p:cNvPr id="23" name="Teardrop 22">
              <a:extLst>
                <a:ext uri="{FF2B5EF4-FFF2-40B4-BE49-F238E27FC236}">
                  <a16:creationId xmlns:a16="http://schemas.microsoft.com/office/drawing/2014/main" id="{2C70D9A5-5C87-47F7-893D-FCF0AF61935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C51307F7-5EDE-4775-B8CD-898081533AC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3CA8B61-2900-4688-94A0-439185A1FAB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9" name="Group 18">
            <a:extLst>
              <a:ext uri="{FF2B5EF4-FFF2-40B4-BE49-F238E27FC236}">
                <a16:creationId xmlns:a16="http://schemas.microsoft.com/office/drawing/2014/main" id="{743DFFC7-7A55-46F1-AA08-AB783A871962}"/>
              </a:ext>
            </a:extLst>
          </p:cNvPr>
          <p:cNvGrpSpPr/>
          <p:nvPr/>
        </p:nvGrpSpPr>
        <p:grpSpPr>
          <a:xfrm>
            <a:off x="11670693" y="148339"/>
            <a:ext cx="175528" cy="140050"/>
            <a:chOff x="318429" y="5426761"/>
            <a:chExt cx="237413" cy="189426"/>
          </a:xfrm>
        </p:grpSpPr>
        <p:sp>
          <p:nvSpPr>
            <p:cNvPr id="20" name="Teardrop 19">
              <a:extLst>
                <a:ext uri="{FF2B5EF4-FFF2-40B4-BE49-F238E27FC236}">
                  <a16:creationId xmlns:a16="http://schemas.microsoft.com/office/drawing/2014/main" id="{3E39EDE2-0A5D-4FC2-8AB7-DC804EE367A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20AFCDBB-6952-40A3-9BF1-FC08DD67BE8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F175C279-2578-40A9-A6BD-7230149C27AF}"/>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9" name="TextBox 38">
            <a:extLst>
              <a:ext uri="{FF2B5EF4-FFF2-40B4-BE49-F238E27FC236}">
                <a16:creationId xmlns:a16="http://schemas.microsoft.com/office/drawing/2014/main" id="{BC7C95FA-EF4D-48C6-AFB4-AA934AE25420}"/>
              </a:ext>
            </a:extLst>
          </p:cNvPr>
          <p:cNvSpPr txBox="1"/>
          <p:nvPr/>
        </p:nvSpPr>
        <p:spPr>
          <a:xfrm>
            <a:off x="3922332" y="237823"/>
            <a:ext cx="49549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19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8F624BA8-C84A-47B7-A714-97F131EDBE25}"/>
              </a:ext>
            </a:extLst>
          </p:cNvPr>
          <p:cNvGrpSpPr/>
          <p:nvPr/>
        </p:nvGrpSpPr>
        <p:grpSpPr>
          <a:xfrm>
            <a:off x="265925" y="1056205"/>
            <a:ext cx="1152525" cy="1063625"/>
            <a:chOff x="313009" y="441949"/>
            <a:chExt cx="1152525" cy="1063625"/>
          </a:xfrm>
        </p:grpSpPr>
        <p:sp>
          <p:nvSpPr>
            <p:cNvPr id="41" name="AutoShape 9">
              <a:extLst>
                <a:ext uri="{FF2B5EF4-FFF2-40B4-BE49-F238E27FC236}">
                  <a16:creationId xmlns:a16="http://schemas.microsoft.com/office/drawing/2014/main" id="{EBFFC710-76EC-4D7A-9404-AAB32322E2CA}"/>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2" name="AutoShape 11">
              <a:extLst>
                <a:ext uri="{FF2B5EF4-FFF2-40B4-BE49-F238E27FC236}">
                  <a16:creationId xmlns:a16="http://schemas.microsoft.com/office/drawing/2014/main" id="{8FBFD540-560D-42C9-8163-A98768123BE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3" name="AutoShape 12">
              <a:extLst>
                <a:ext uri="{FF2B5EF4-FFF2-40B4-BE49-F238E27FC236}">
                  <a16:creationId xmlns:a16="http://schemas.microsoft.com/office/drawing/2014/main" id="{9EC53F8B-B24C-4340-803E-FE816A8A279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4" name="Action Button: Go Home 43">
            <a:hlinkClick r:id="" action="ppaction://hlinkshowjump?jump=firstslide" highlightClick="1"/>
            <a:extLst>
              <a:ext uri="{FF2B5EF4-FFF2-40B4-BE49-F238E27FC236}">
                <a16:creationId xmlns:a16="http://schemas.microsoft.com/office/drawing/2014/main" id="{97F5D08D-9B3B-4A09-821F-936747F6DD8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BD932DFD-D160-4212-9809-6E06D7FE19F0}"/>
              </a:ext>
            </a:extLst>
          </p:cNvPr>
          <p:cNvSpPr/>
          <p:nvPr/>
        </p:nvSpPr>
        <p:spPr>
          <a:xfrm>
            <a:off x="4139320" y="3037273"/>
            <a:ext cx="7398266" cy="214946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This season of Advent we have heard about the life of John the Baptist. He was very important in preparing people for the gift of Jesus to the world. We continue to wait in hopeful expectation to hear again and celebrate the Christmas story next week.</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182CC147-22DF-4C42-9404-91290426C64B}"/>
              </a:ext>
            </a:extLst>
          </p:cNvPr>
          <p:cNvSpPr/>
          <p:nvPr/>
        </p:nvSpPr>
        <p:spPr>
          <a:xfrm>
            <a:off x="1989864" y="1169539"/>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Your wife Elizabeth will bear you a son. </a:t>
            </a:r>
          </a:p>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 are to name him John.</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1:13</a:t>
            </a:r>
          </a:p>
        </p:txBody>
      </p:sp>
      <p:pic>
        <p:nvPicPr>
          <p:cNvPr id="9" name="Picture 8">
            <a:extLst>
              <a:ext uri="{FF2B5EF4-FFF2-40B4-BE49-F238E27FC236}">
                <a16:creationId xmlns:a16="http://schemas.microsoft.com/office/drawing/2014/main" id="{47CE6651-EA66-4D7F-935A-DD94924A654E}"/>
              </a:ext>
            </a:extLst>
          </p:cNvPr>
          <p:cNvPicPr/>
          <p:nvPr/>
        </p:nvPicPr>
        <p:blipFill rotWithShape="1">
          <a:blip r:embed="rId2">
            <a:extLst>
              <a:ext uri="{28A0092B-C50C-407E-A947-70E740481C1C}">
                <a14:useLocalDpi xmlns:a14="http://schemas.microsoft.com/office/drawing/2010/main" val="0"/>
              </a:ext>
            </a:extLst>
          </a:blip>
          <a:srcRect l="1421" r="1421"/>
          <a:stretch/>
        </p:blipFill>
        <p:spPr bwMode="auto">
          <a:xfrm>
            <a:off x="607783" y="2561803"/>
            <a:ext cx="2530383" cy="260209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Rounded Rectangle 5">
            <a:extLst>
              <a:ext uri="{FF2B5EF4-FFF2-40B4-BE49-F238E27FC236}">
                <a16:creationId xmlns:a16="http://schemas.microsoft.com/office/drawing/2014/main" id="{A364D460-4357-430A-A313-2E561E25F3E4}"/>
              </a:ext>
            </a:extLst>
          </p:cNvPr>
          <p:cNvSpPr/>
          <p:nvPr/>
        </p:nvSpPr>
        <p:spPr>
          <a:xfrm>
            <a:off x="277866" y="5157178"/>
            <a:ext cx="3055883" cy="9612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Healthy mum and baby</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32" name="Rounded Rectangle 5">
            <a:extLst>
              <a:ext uri="{FF2B5EF4-FFF2-40B4-BE49-F238E27FC236}">
                <a16:creationId xmlns:a16="http://schemas.microsoft.com/office/drawing/2014/main" id="{92A26804-9980-4935-8F8D-B8158174530D}"/>
              </a:ext>
            </a:extLst>
          </p:cNvPr>
          <p:cNvSpPr/>
          <p:nvPr/>
        </p:nvSpPr>
        <p:spPr>
          <a:xfrm>
            <a:off x="5854700" y="5186741"/>
            <a:ext cx="4160880" cy="88479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4"/>
              </a:rPr>
              <a:t>World Gifts word search</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6810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17"/>
                                        </p:tgtEl>
                                      </p:cBhvr>
                                    </p:animEffect>
                                    <p:animScale>
                                      <p:cBhvr>
                                        <p:cTn id="7" dur="750" autoRev="1" fill="hold"/>
                                        <p:tgtEl>
                                          <p:spTgt spid="17"/>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18"/>
                                        </p:tgtEl>
                                      </p:cBhvr>
                                    </p:animEffect>
                                    <p:animScale>
                                      <p:cBhvr>
                                        <p:cTn id="10" dur="875" autoRev="1" fill="hold"/>
                                        <p:tgtEl>
                                          <p:spTgt spid="1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19"/>
                                        </p:tgtEl>
                                      </p:cBhvr>
                                    </p:animEffect>
                                    <p:animScale>
                                      <p:cBhvr>
                                        <p:cTn id="13" dur="10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7C2349-7554-4228-9518-C0E4EB7B676F}"/>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F32FF0DB-581D-4573-86E3-354AFEF9FD5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58DE8892-E3D3-4DBF-82E8-80003196E59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0471632-2951-40EF-83B1-5E7B34725D76}"/>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E94CDEAB-9D28-41A9-AEDB-9FCDEFA2503B}"/>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C7AD6EA4-BD2F-416F-96FC-87398599D67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81D1191E-ACDD-4ADD-A9E2-3AA08B08A5F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65FB474E-FEC7-4BFB-85C9-A6EC84EEAC7A}"/>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44CCD96-170F-47E9-AA0A-DA13B1B9E40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050A834C-CAC0-4D5A-BB93-095C4B36B241}"/>
              </a:ext>
            </a:extLst>
          </p:cNvPr>
          <p:cNvGrpSpPr/>
          <p:nvPr/>
        </p:nvGrpSpPr>
        <p:grpSpPr>
          <a:xfrm>
            <a:off x="11110186" y="152775"/>
            <a:ext cx="175528" cy="140050"/>
            <a:chOff x="318429" y="5426761"/>
            <a:chExt cx="237413" cy="189426"/>
          </a:xfrm>
        </p:grpSpPr>
        <p:sp>
          <p:nvSpPr>
            <p:cNvPr id="23" name="Teardrop 22">
              <a:extLst>
                <a:ext uri="{FF2B5EF4-FFF2-40B4-BE49-F238E27FC236}">
                  <a16:creationId xmlns:a16="http://schemas.microsoft.com/office/drawing/2014/main" id="{620C68A3-7E1F-431E-A348-4EEA08C20DD2}"/>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2A1FAD6F-F9C0-42B1-B9E1-65AC7D16AEE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4ED44D1-0520-44A1-A073-48F6F4F8DA5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1A05CCF2-CD9B-455A-801B-4B9DF48460CA}"/>
              </a:ext>
            </a:extLst>
          </p:cNvPr>
          <p:cNvGrpSpPr/>
          <p:nvPr/>
        </p:nvGrpSpPr>
        <p:grpSpPr>
          <a:xfrm>
            <a:off x="11396385" y="148856"/>
            <a:ext cx="175528" cy="140050"/>
            <a:chOff x="318429" y="5426761"/>
            <a:chExt cx="237413" cy="189426"/>
          </a:xfrm>
        </p:grpSpPr>
        <p:sp>
          <p:nvSpPr>
            <p:cNvPr id="20" name="Teardrop 19">
              <a:extLst>
                <a:ext uri="{FF2B5EF4-FFF2-40B4-BE49-F238E27FC236}">
                  <a16:creationId xmlns:a16="http://schemas.microsoft.com/office/drawing/2014/main" id="{B6B3215F-3B80-4766-B46D-F32362ABA5B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4150B7DB-18F9-413A-8201-DEBE96FB0C7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2041A42B-F02F-4612-9D9D-1BADFC0A0B4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F12F7063-02BC-40CD-B296-2060650A9EED}"/>
              </a:ext>
            </a:extLst>
          </p:cNvPr>
          <p:cNvGrpSpPr/>
          <p:nvPr/>
        </p:nvGrpSpPr>
        <p:grpSpPr>
          <a:xfrm>
            <a:off x="11670693" y="148339"/>
            <a:ext cx="175528" cy="140050"/>
            <a:chOff x="318429" y="5426761"/>
            <a:chExt cx="237413" cy="189426"/>
          </a:xfrm>
        </p:grpSpPr>
        <p:sp>
          <p:nvSpPr>
            <p:cNvPr id="17" name="Teardrop 16">
              <a:extLst>
                <a:ext uri="{FF2B5EF4-FFF2-40B4-BE49-F238E27FC236}">
                  <a16:creationId xmlns:a16="http://schemas.microsoft.com/office/drawing/2014/main" id="{7ABF3781-BB48-48AE-B15D-E07E007A0BC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8" name="Teardrop 17">
              <a:extLst>
                <a:ext uri="{FF2B5EF4-FFF2-40B4-BE49-F238E27FC236}">
                  <a16:creationId xmlns:a16="http://schemas.microsoft.com/office/drawing/2014/main" id="{156DE472-4390-4A52-8A0C-EFB47C746EB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44DFFE9-2E53-468C-B933-ADB30CF31B8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A5366F57-10EE-4ACA-9602-51B0224CCC9F}"/>
              </a:ext>
            </a:extLst>
          </p:cNvPr>
          <p:cNvSpPr txBox="1"/>
          <p:nvPr/>
        </p:nvSpPr>
        <p:spPr>
          <a:xfrm>
            <a:off x="3673387" y="237823"/>
            <a:ext cx="545285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Wednesday 20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9" name="Action Button: Go Home 38">
            <a:hlinkClick r:id="" action="ppaction://hlinkshowjump?jump=firstslide" highlightClick="1"/>
            <a:extLst>
              <a:ext uri="{FF2B5EF4-FFF2-40B4-BE49-F238E27FC236}">
                <a16:creationId xmlns:a16="http://schemas.microsoft.com/office/drawing/2014/main" id="{24E0173D-D870-4BC2-83A1-7A64FF9D61BD}"/>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19CB5071-246F-CC3C-4169-D6583DDD66E6}"/>
              </a:ext>
            </a:extLst>
          </p:cNvPr>
          <p:cNvSpPr/>
          <p:nvPr/>
        </p:nvSpPr>
        <p:spPr>
          <a:xfrm>
            <a:off x="409592" y="2580380"/>
            <a:ext cx="8519397" cy="218572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895"/>
                </a:solidFill>
                <a:latin typeface="Century Gothic" panose="020B0502020202020204" pitchFamily="34" charset="0"/>
                <a:ea typeface="Verdana" panose="020B0604030504040204" pitchFamily="34" charset="0"/>
                <a:cs typeface="Arial" panose="020B0604020202020204" pitchFamily="34" charset="0"/>
              </a:rPr>
              <a:t>In today’s reading we hear that God will send a sign about Jesus’ birth. Throughout Advent we have been waiting and preparing, as we watch and listen for the sign of for the coming of Jesus. We are nearly ready for the celebration of Christmas – we have just a few more days to think about preparing the welcome Jesus.</a:t>
            </a:r>
          </a:p>
        </p:txBody>
      </p:sp>
      <p:sp>
        <p:nvSpPr>
          <p:cNvPr id="40" name="Rectangle: Rounded Corners 39">
            <a:extLst>
              <a:ext uri="{FF2B5EF4-FFF2-40B4-BE49-F238E27FC236}">
                <a16:creationId xmlns:a16="http://schemas.microsoft.com/office/drawing/2014/main" id="{11E69C48-D992-C01E-F212-A634677FCCC8}"/>
              </a:ext>
            </a:extLst>
          </p:cNvPr>
          <p:cNvSpPr/>
          <p:nvPr/>
        </p:nvSpPr>
        <p:spPr>
          <a:xfrm>
            <a:off x="2107698" y="1404764"/>
            <a:ext cx="8212272" cy="9288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will give you a sign…</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7:14</a:t>
            </a:r>
          </a:p>
        </p:txBody>
      </p:sp>
      <p:sp>
        <p:nvSpPr>
          <p:cNvPr id="43" name="Rounded Rectangle 5">
            <a:extLst>
              <a:ext uri="{FF2B5EF4-FFF2-40B4-BE49-F238E27FC236}">
                <a16:creationId xmlns:a16="http://schemas.microsoft.com/office/drawing/2014/main" id="{F6799D7A-AF0C-12FF-3D9D-3F7E269DE07D}"/>
              </a:ext>
            </a:extLst>
          </p:cNvPr>
          <p:cNvSpPr/>
          <p:nvPr/>
        </p:nvSpPr>
        <p:spPr>
          <a:xfrm>
            <a:off x="364197" y="4919853"/>
            <a:ext cx="8564792" cy="154673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Celebrate the good news we are expecting and preparing for in this season of Advent with an acrostic poem. Start each line with the letters ADVENT and write how you are feeling, or what you are doing to prepare for the coming of Jesus.</a:t>
            </a:r>
          </a:p>
        </p:txBody>
      </p:sp>
      <p:grpSp>
        <p:nvGrpSpPr>
          <p:cNvPr id="44" name="Group 43">
            <a:extLst>
              <a:ext uri="{FF2B5EF4-FFF2-40B4-BE49-F238E27FC236}">
                <a16:creationId xmlns:a16="http://schemas.microsoft.com/office/drawing/2014/main" id="{CE9EC904-444E-79BE-A1C5-2F0826B5B62E}"/>
              </a:ext>
            </a:extLst>
          </p:cNvPr>
          <p:cNvGrpSpPr/>
          <p:nvPr/>
        </p:nvGrpSpPr>
        <p:grpSpPr>
          <a:xfrm>
            <a:off x="10782038" y="1443790"/>
            <a:ext cx="1152525" cy="1063625"/>
            <a:chOff x="313009" y="441949"/>
            <a:chExt cx="1152525" cy="1063625"/>
          </a:xfrm>
        </p:grpSpPr>
        <p:sp>
          <p:nvSpPr>
            <p:cNvPr id="45" name="AutoShape 9">
              <a:extLst>
                <a:ext uri="{FF2B5EF4-FFF2-40B4-BE49-F238E27FC236}">
                  <a16:creationId xmlns:a16="http://schemas.microsoft.com/office/drawing/2014/main" id="{C2D95E4D-9EA3-33AE-1D65-E338994BDBF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6" name="AutoShape 11">
              <a:extLst>
                <a:ext uri="{FF2B5EF4-FFF2-40B4-BE49-F238E27FC236}">
                  <a16:creationId xmlns:a16="http://schemas.microsoft.com/office/drawing/2014/main" id="{BABB050A-48B9-BF5D-F67F-F07564C18CE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7" name="AutoShape 12">
              <a:extLst>
                <a:ext uri="{FF2B5EF4-FFF2-40B4-BE49-F238E27FC236}">
                  <a16:creationId xmlns:a16="http://schemas.microsoft.com/office/drawing/2014/main" id="{C6EC1E98-6F41-E7BE-03E9-4CC838377338}"/>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8" name="Group 47">
            <a:extLst>
              <a:ext uri="{FF2B5EF4-FFF2-40B4-BE49-F238E27FC236}">
                <a16:creationId xmlns:a16="http://schemas.microsoft.com/office/drawing/2014/main" id="{2083A530-EECD-D5C5-B57A-4C429C8677CC}"/>
              </a:ext>
            </a:extLst>
          </p:cNvPr>
          <p:cNvGrpSpPr/>
          <p:nvPr/>
        </p:nvGrpSpPr>
        <p:grpSpPr>
          <a:xfrm>
            <a:off x="265925" y="1056205"/>
            <a:ext cx="1152525" cy="1063625"/>
            <a:chOff x="313009" y="441949"/>
            <a:chExt cx="1152525" cy="1063625"/>
          </a:xfrm>
        </p:grpSpPr>
        <p:sp>
          <p:nvSpPr>
            <p:cNvPr id="49" name="AutoShape 9">
              <a:extLst>
                <a:ext uri="{FF2B5EF4-FFF2-40B4-BE49-F238E27FC236}">
                  <a16:creationId xmlns:a16="http://schemas.microsoft.com/office/drawing/2014/main" id="{94CBE5EF-F18C-99B0-C5C4-06A0B9D7F78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0" name="AutoShape 11">
              <a:extLst>
                <a:ext uri="{FF2B5EF4-FFF2-40B4-BE49-F238E27FC236}">
                  <a16:creationId xmlns:a16="http://schemas.microsoft.com/office/drawing/2014/main" id="{9F4C011E-8A7E-B6B9-E340-45F4CC9B572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1" name="AutoShape 12">
              <a:extLst>
                <a:ext uri="{FF2B5EF4-FFF2-40B4-BE49-F238E27FC236}">
                  <a16:creationId xmlns:a16="http://schemas.microsoft.com/office/drawing/2014/main" id="{317EBADF-E8EC-B65A-9B35-FE3B6DB6246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3" name="Rounded Rectangle 5">
            <a:extLst>
              <a:ext uri="{FF2B5EF4-FFF2-40B4-BE49-F238E27FC236}">
                <a16:creationId xmlns:a16="http://schemas.microsoft.com/office/drawing/2014/main" id="{871FB178-2373-26B6-492C-46138F09EA12}"/>
              </a:ext>
            </a:extLst>
          </p:cNvPr>
          <p:cNvSpPr/>
          <p:nvPr/>
        </p:nvSpPr>
        <p:spPr>
          <a:xfrm>
            <a:off x="9074105" y="4976802"/>
            <a:ext cx="2976011" cy="964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2"/>
              </a:rPr>
              <a:t>Promoting peace</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B30EFF2-D385-3303-462F-B790771E0A0D}"/>
              </a:ext>
            </a:extLst>
          </p:cNvPr>
          <p:cNvSpPr/>
          <p:nvPr/>
        </p:nvSpPr>
        <p:spPr>
          <a:xfrm>
            <a:off x="9594100" y="3004160"/>
            <a:ext cx="2087409" cy="1990061"/>
          </a:xfrm>
          <a:prstGeom prst="roundRect">
            <a:avLst/>
          </a:prstGeom>
          <a:blipFill>
            <a:blip r:embed="rId3">
              <a:extLst>
                <a:ext uri="{28A0092B-C50C-407E-A947-70E740481C1C}">
                  <a14:useLocalDpi xmlns:a14="http://schemas.microsoft.com/office/drawing/2010/main" val="0"/>
                </a:ext>
              </a:extLst>
            </a:blip>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483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8E1299-98A1-4125-B1C5-F89D3A40AD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02356">
            <a:off x="5020305" y="4389749"/>
            <a:ext cx="1632461" cy="1876826"/>
          </a:xfrm>
          <a:prstGeom prst="rect">
            <a:avLst/>
          </a:prstGeom>
          <a:effectLst>
            <a:softEdge rad="266700"/>
          </a:effectLst>
        </p:spPr>
      </p:pic>
      <p:sp>
        <p:nvSpPr>
          <p:cNvPr id="51" name="Rectangle 50">
            <a:extLst>
              <a:ext uri="{FF2B5EF4-FFF2-40B4-BE49-F238E27FC236}">
                <a16:creationId xmlns:a16="http://schemas.microsoft.com/office/drawing/2014/main" id="{8B4E301D-0FBD-47F9-BC55-76D35E6CBEB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AAD5571C-5213-47C2-B0D1-FBBE2E7A1C3F}"/>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3" name="Rectangle 52">
            <a:extLst>
              <a:ext uri="{FF2B5EF4-FFF2-40B4-BE49-F238E27FC236}">
                <a16:creationId xmlns:a16="http://schemas.microsoft.com/office/drawing/2014/main" id="{AFC1A440-8261-4A9A-BC0A-EF51AB5F125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10780246-5E11-4F6D-B06B-80003BC64C68}"/>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5" name="Group 54">
            <a:extLst>
              <a:ext uri="{FF2B5EF4-FFF2-40B4-BE49-F238E27FC236}">
                <a16:creationId xmlns:a16="http://schemas.microsoft.com/office/drawing/2014/main" id="{68C33E9F-A5AA-4B57-A033-92B9EE364D4A}"/>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5B204D78-C422-4640-AF81-D4578E3C89D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B8B731CB-B4BA-4CDC-BBEE-B945301AF3F9}"/>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56" name="Rectangle 55">
            <a:extLst>
              <a:ext uri="{FF2B5EF4-FFF2-40B4-BE49-F238E27FC236}">
                <a16:creationId xmlns:a16="http://schemas.microsoft.com/office/drawing/2014/main" id="{9A75B04A-BB59-48C5-A7F7-14F4D8ADE26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B82CC00B-3DED-485C-9EBB-CD4DC349934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8" name="Group 57">
            <a:extLst>
              <a:ext uri="{FF2B5EF4-FFF2-40B4-BE49-F238E27FC236}">
                <a16:creationId xmlns:a16="http://schemas.microsoft.com/office/drawing/2014/main" id="{589CE7C2-2700-41C1-B42B-0C3AB62259B1}"/>
              </a:ext>
            </a:extLst>
          </p:cNvPr>
          <p:cNvGrpSpPr/>
          <p:nvPr/>
        </p:nvGrpSpPr>
        <p:grpSpPr>
          <a:xfrm>
            <a:off x="11110186" y="152775"/>
            <a:ext cx="175528" cy="140050"/>
            <a:chOff x="318429" y="5426761"/>
            <a:chExt cx="237413" cy="189426"/>
          </a:xfrm>
        </p:grpSpPr>
        <p:sp>
          <p:nvSpPr>
            <p:cNvPr id="59" name="Teardrop 58">
              <a:extLst>
                <a:ext uri="{FF2B5EF4-FFF2-40B4-BE49-F238E27FC236}">
                  <a16:creationId xmlns:a16="http://schemas.microsoft.com/office/drawing/2014/main" id="{28A26820-F1A6-4A82-B562-5826466EB2B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0" name="Teardrop 59">
              <a:extLst>
                <a:ext uri="{FF2B5EF4-FFF2-40B4-BE49-F238E27FC236}">
                  <a16:creationId xmlns:a16="http://schemas.microsoft.com/office/drawing/2014/main" id="{B3053CB8-264F-4B3D-900E-12E35931D970}"/>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1" name="Teardrop 60">
              <a:extLst>
                <a:ext uri="{FF2B5EF4-FFF2-40B4-BE49-F238E27FC236}">
                  <a16:creationId xmlns:a16="http://schemas.microsoft.com/office/drawing/2014/main" id="{20CFBC4D-8D1E-482E-98C2-78B6E2C4701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66" name="Picture 65">
            <a:extLst>
              <a:ext uri="{FF2B5EF4-FFF2-40B4-BE49-F238E27FC236}">
                <a16:creationId xmlns:a16="http://schemas.microsoft.com/office/drawing/2014/main" id="{C7C9A161-8AD6-47DF-82CB-982AC75FE0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91" t="18005" r="7790" b="27086"/>
          <a:stretch/>
        </p:blipFill>
        <p:spPr>
          <a:xfrm>
            <a:off x="2436045" y="1122801"/>
            <a:ext cx="7319909" cy="700892"/>
          </a:xfrm>
          <a:prstGeom prst="rect">
            <a:avLst/>
          </a:prstGeom>
        </p:spPr>
      </p:pic>
      <p:pic>
        <p:nvPicPr>
          <p:cNvPr id="68" name="Picture 67">
            <a:extLst>
              <a:ext uri="{FF2B5EF4-FFF2-40B4-BE49-F238E27FC236}">
                <a16:creationId xmlns:a16="http://schemas.microsoft.com/office/drawing/2014/main" id="{FE53DA5A-7FD8-4F18-82FD-176E54B4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708" y="1045161"/>
            <a:ext cx="1539240" cy="1807464"/>
          </a:xfrm>
          <a:prstGeom prst="ellipse">
            <a:avLst/>
          </a:prstGeom>
          <a:ln>
            <a:noFill/>
          </a:ln>
          <a:effectLst>
            <a:softEdge rad="228600"/>
          </a:effectLst>
        </p:spPr>
      </p:pic>
      <p:grpSp>
        <p:nvGrpSpPr>
          <p:cNvPr id="69" name="Group 68">
            <a:extLst>
              <a:ext uri="{FF2B5EF4-FFF2-40B4-BE49-F238E27FC236}">
                <a16:creationId xmlns:a16="http://schemas.microsoft.com/office/drawing/2014/main" id="{23A732DF-0BF3-438D-B6A9-7D44BC7D3BB4}"/>
              </a:ext>
            </a:extLst>
          </p:cNvPr>
          <p:cNvGrpSpPr/>
          <p:nvPr/>
        </p:nvGrpSpPr>
        <p:grpSpPr>
          <a:xfrm>
            <a:off x="326229" y="5544677"/>
            <a:ext cx="1152525" cy="1063625"/>
            <a:chOff x="313009" y="441949"/>
            <a:chExt cx="1152525" cy="1063625"/>
          </a:xfrm>
        </p:grpSpPr>
        <p:sp>
          <p:nvSpPr>
            <p:cNvPr id="70" name="AutoShape 9">
              <a:extLst>
                <a:ext uri="{FF2B5EF4-FFF2-40B4-BE49-F238E27FC236}">
                  <a16:creationId xmlns:a16="http://schemas.microsoft.com/office/drawing/2014/main" id="{210A8BB6-8F46-4B32-AFF0-FA7A36C5088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1" name="AutoShape 11">
              <a:extLst>
                <a:ext uri="{FF2B5EF4-FFF2-40B4-BE49-F238E27FC236}">
                  <a16:creationId xmlns:a16="http://schemas.microsoft.com/office/drawing/2014/main" id="{F8DEF889-F054-45A4-9B97-C0BD021A02D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2" name="AutoShape 12">
              <a:extLst>
                <a:ext uri="{FF2B5EF4-FFF2-40B4-BE49-F238E27FC236}">
                  <a16:creationId xmlns:a16="http://schemas.microsoft.com/office/drawing/2014/main" id="{3F5D5FB1-B60F-4091-9134-8291E4BDF06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73" name="Group 72">
            <a:extLst>
              <a:ext uri="{FF2B5EF4-FFF2-40B4-BE49-F238E27FC236}">
                <a16:creationId xmlns:a16="http://schemas.microsoft.com/office/drawing/2014/main" id="{FF26933D-2613-4167-A248-2455571EE422}"/>
              </a:ext>
            </a:extLst>
          </p:cNvPr>
          <p:cNvGrpSpPr/>
          <p:nvPr/>
        </p:nvGrpSpPr>
        <p:grpSpPr>
          <a:xfrm>
            <a:off x="10587100" y="1434272"/>
            <a:ext cx="1152525" cy="1063625"/>
            <a:chOff x="10179246" y="5629045"/>
            <a:chExt cx="1152525" cy="1063625"/>
          </a:xfrm>
        </p:grpSpPr>
        <p:sp>
          <p:nvSpPr>
            <p:cNvPr id="74" name="AutoShape 9">
              <a:extLst>
                <a:ext uri="{FF2B5EF4-FFF2-40B4-BE49-F238E27FC236}">
                  <a16:creationId xmlns:a16="http://schemas.microsoft.com/office/drawing/2014/main" id="{244F8CAE-68C4-4EF9-9AD0-C0C5A5012AA8}"/>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5" name="AutoShape 11">
              <a:extLst>
                <a:ext uri="{FF2B5EF4-FFF2-40B4-BE49-F238E27FC236}">
                  <a16:creationId xmlns:a16="http://schemas.microsoft.com/office/drawing/2014/main" id="{B905F572-91F3-4302-AE42-37B9F5E10694}"/>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6" name="AutoShape 12">
              <a:extLst>
                <a:ext uri="{FF2B5EF4-FFF2-40B4-BE49-F238E27FC236}">
                  <a16:creationId xmlns:a16="http://schemas.microsoft.com/office/drawing/2014/main" id="{79C91DB9-A247-4F66-A428-28396CDF6686}"/>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31" name="TextBox 30">
            <a:extLst>
              <a:ext uri="{FF2B5EF4-FFF2-40B4-BE49-F238E27FC236}">
                <a16:creationId xmlns:a16="http://schemas.microsoft.com/office/drawing/2014/main" id="{17598607-A433-4A4C-8FFB-4CE33B8E7ABE}"/>
              </a:ext>
            </a:extLst>
          </p:cNvPr>
          <p:cNvSpPr txBox="1"/>
          <p:nvPr/>
        </p:nvSpPr>
        <p:spPr>
          <a:xfrm>
            <a:off x="4121373" y="237823"/>
            <a:ext cx="436568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3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2" name="Action Button: Go Home 1">
            <a:hlinkClick r:id="" action="ppaction://hlinkshowjump?jump=firstslide" highlightClick="1"/>
            <a:extLst>
              <a:ext uri="{FF2B5EF4-FFF2-40B4-BE49-F238E27FC236}">
                <a16:creationId xmlns:a16="http://schemas.microsoft.com/office/drawing/2014/main" id="{F20D5B53-B385-4A9B-8866-A9A7A9762034}"/>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4EF31BF2-A994-FCDC-F660-5373D8F39296}"/>
              </a:ext>
            </a:extLst>
          </p:cNvPr>
          <p:cNvSpPr/>
          <p:nvPr/>
        </p:nvSpPr>
        <p:spPr>
          <a:xfrm>
            <a:off x="1943100" y="1950413"/>
            <a:ext cx="8636000" cy="74871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Advent is a special time when we get ready for the coming of Jesus. </a:t>
            </a:r>
          </a:p>
        </p:txBody>
      </p:sp>
      <p:sp>
        <p:nvSpPr>
          <p:cNvPr id="5" name="Rounded Rectangle 5">
            <a:extLst>
              <a:ext uri="{FF2B5EF4-FFF2-40B4-BE49-F238E27FC236}">
                <a16:creationId xmlns:a16="http://schemas.microsoft.com/office/drawing/2014/main" id="{F2F355BF-4B14-0D83-6895-1D1E73924E1F}"/>
              </a:ext>
            </a:extLst>
          </p:cNvPr>
          <p:cNvSpPr/>
          <p:nvPr/>
        </p:nvSpPr>
        <p:spPr>
          <a:xfrm>
            <a:off x="95275" y="2966301"/>
            <a:ext cx="4681539" cy="2385150"/>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altLang="en-US"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reading</a:t>
            </a:r>
          </a:p>
          <a:p>
            <a:pPr algn="ctr"/>
            <a:r>
              <a:rPr lang="en-GB" altLang="en-US"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Mark 13:33-37</a:t>
            </a:r>
          </a:p>
          <a:p>
            <a:pPr algn="ctr"/>
            <a:endParaRPr lang="en-GB" sz="1000" dirty="0">
              <a:solidFill>
                <a:srgbClr val="6B3B96"/>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The gospel story is telling us that we must be ready when Jesus comes again, but that we cannot be exactly sure when that will be, so we must try to be ready all the time. </a:t>
            </a:r>
          </a:p>
        </p:txBody>
      </p:sp>
      <p:sp>
        <p:nvSpPr>
          <p:cNvPr id="6" name="Content Placeholder 3">
            <a:extLst>
              <a:ext uri="{FF2B5EF4-FFF2-40B4-BE49-F238E27FC236}">
                <a16:creationId xmlns:a16="http://schemas.microsoft.com/office/drawing/2014/main" id="{AAD4D351-40B2-B305-FCB3-D05825862DF6}"/>
              </a:ext>
            </a:extLst>
          </p:cNvPr>
          <p:cNvSpPr txBox="1">
            <a:spLocks/>
          </p:cNvSpPr>
          <p:nvPr/>
        </p:nvSpPr>
        <p:spPr>
          <a:xfrm>
            <a:off x="6856397" y="2938408"/>
            <a:ext cx="4917686" cy="2944443"/>
          </a:xfrm>
          <a:prstGeom prst="roundRect">
            <a:avLst/>
          </a:prstGeom>
          <a:solidFill>
            <a:schemeClr val="bg1">
              <a:alpha val="70000"/>
            </a:schemeClr>
          </a:solidFill>
          <a:ln w="76200">
            <a:solidFill>
              <a:srgbClr val="DD6195"/>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tLang="en-US"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reflection</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When we look around, we sometimes see people who need our help. </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Let’s remember this. </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This Advent, let’s look out especially for people who have been forced to leave everything behind to find somewhere safe to live.</a:t>
            </a:r>
            <a:endParaRPr lang="en-GB" altLang="en-US" sz="1800" b="1" dirty="0">
              <a:solidFill>
                <a:srgbClr val="6B3895"/>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4435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4FE2A5F-86C9-4C1D-A8AF-8AE252829017}"/>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37E4F283-0C50-488A-A2F2-ABFCBA63247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3" name="Rectangle 62">
            <a:extLst>
              <a:ext uri="{FF2B5EF4-FFF2-40B4-BE49-F238E27FC236}">
                <a16:creationId xmlns:a16="http://schemas.microsoft.com/office/drawing/2014/main" id="{161FF233-3EF8-428E-BA99-09B86461D06A}"/>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6E80D1F3-BFB5-460D-8B67-CE6A956C140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65" name="Group 64">
            <a:extLst>
              <a:ext uri="{FF2B5EF4-FFF2-40B4-BE49-F238E27FC236}">
                <a16:creationId xmlns:a16="http://schemas.microsoft.com/office/drawing/2014/main" id="{13010F7F-E2A2-4544-BFC4-32E3686BC6FB}"/>
              </a:ext>
            </a:extLst>
          </p:cNvPr>
          <p:cNvGrpSpPr/>
          <p:nvPr/>
        </p:nvGrpSpPr>
        <p:grpSpPr>
          <a:xfrm>
            <a:off x="11399240" y="259641"/>
            <a:ext cx="138346" cy="621419"/>
            <a:chOff x="721298" y="5544418"/>
            <a:chExt cx="187122" cy="1133674"/>
          </a:xfrm>
        </p:grpSpPr>
        <p:sp>
          <p:nvSpPr>
            <p:cNvPr id="84" name="Rectangle 83">
              <a:extLst>
                <a:ext uri="{FF2B5EF4-FFF2-40B4-BE49-F238E27FC236}">
                  <a16:creationId xmlns:a16="http://schemas.microsoft.com/office/drawing/2014/main" id="{6E247FDC-E413-4EFB-9A10-B9BBE21C0C4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a:extLst>
                <a:ext uri="{FF2B5EF4-FFF2-40B4-BE49-F238E27FC236}">
                  <a16:creationId xmlns:a16="http://schemas.microsoft.com/office/drawing/2014/main" id="{768CF24F-5BEE-482D-B6B9-75FDF52625B0}"/>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66" name="Rectangle 65">
            <a:extLst>
              <a:ext uri="{FF2B5EF4-FFF2-40B4-BE49-F238E27FC236}">
                <a16:creationId xmlns:a16="http://schemas.microsoft.com/office/drawing/2014/main" id="{0F6E391D-17D5-46ED-B551-2842F9A2486C}"/>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F85FCC3D-CB87-4B5F-89C8-B67E7698847D}"/>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04" name="Group 103">
            <a:extLst>
              <a:ext uri="{FF2B5EF4-FFF2-40B4-BE49-F238E27FC236}">
                <a16:creationId xmlns:a16="http://schemas.microsoft.com/office/drawing/2014/main" id="{811872C0-9F3D-4020-80E0-73231DE87DA2}"/>
              </a:ext>
            </a:extLst>
          </p:cNvPr>
          <p:cNvGrpSpPr/>
          <p:nvPr/>
        </p:nvGrpSpPr>
        <p:grpSpPr>
          <a:xfrm>
            <a:off x="11110186" y="152775"/>
            <a:ext cx="175528" cy="140050"/>
            <a:chOff x="318429" y="5426761"/>
            <a:chExt cx="237413" cy="189426"/>
          </a:xfrm>
        </p:grpSpPr>
        <p:sp>
          <p:nvSpPr>
            <p:cNvPr id="105" name="Teardrop 104">
              <a:extLst>
                <a:ext uri="{FF2B5EF4-FFF2-40B4-BE49-F238E27FC236}">
                  <a16:creationId xmlns:a16="http://schemas.microsoft.com/office/drawing/2014/main" id="{ACF04105-4783-4F42-B402-CFAEF4A146C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06" name="Teardrop 105">
              <a:extLst>
                <a:ext uri="{FF2B5EF4-FFF2-40B4-BE49-F238E27FC236}">
                  <a16:creationId xmlns:a16="http://schemas.microsoft.com/office/drawing/2014/main" id="{65F0FED4-821A-4339-BA2E-2BBB20518F8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07" name="Teardrop 106">
              <a:extLst>
                <a:ext uri="{FF2B5EF4-FFF2-40B4-BE49-F238E27FC236}">
                  <a16:creationId xmlns:a16="http://schemas.microsoft.com/office/drawing/2014/main" id="{8795D7A3-8062-4630-94DD-DE05404C13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08" name="Group 107">
            <a:extLst>
              <a:ext uri="{FF2B5EF4-FFF2-40B4-BE49-F238E27FC236}">
                <a16:creationId xmlns:a16="http://schemas.microsoft.com/office/drawing/2014/main" id="{2D84DC3A-9A29-47A0-AB24-C3183E5D7FCE}"/>
              </a:ext>
            </a:extLst>
          </p:cNvPr>
          <p:cNvGrpSpPr/>
          <p:nvPr/>
        </p:nvGrpSpPr>
        <p:grpSpPr>
          <a:xfrm>
            <a:off x="11396385" y="148856"/>
            <a:ext cx="175528" cy="140050"/>
            <a:chOff x="318429" y="5426761"/>
            <a:chExt cx="237413" cy="189426"/>
          </a:xfrm>
        </p:grpSpPr>
        <p:sp>
          <p:nvSpPr>
            <p:cNvPr id="109" name="Teardrop 108">
              <a:extLst>
                <a:ext uri="{FF2B5EF4-FFF2-40B4-BE49-F238E27FC236}">
                  <a16:creationId xmlns:a16="http://schemas.microsoft.com/office/drawing/2014/main" id="{580778CB-F71F-425B-87AB-D68A650895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0" name="Teardrop 109">
              <a:extLst>
                <a:ext uri="{FF2B5EF4-FFF2-40B4-BE49-F238E27FC236}">
                  <a16:creationId xmlns:a16="http://schemas.microsoft.com/office/drawing/2014/main" id="{22888C8B-FE50-466B-9938-BAA7F046876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1" name="Teardrop 110">
              <a:extLst>
                <a:ext uri="{FF2B5EF4-FFF2-40B4-BE49-F238E27FC236}">
                  <a16:creationId xmlns:a16="http://schemas.microsoft.com/office/drawing/2014/main" id="{322440ED-AD26-4A0F-BEEB-2AE57ED5D13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12" name="Group 111">
            <a:extLst>
              <a:ext uri="{FF2B5EF4-FFF2-40B4-BE49-F238E27FC236}">
                <a16:creationId xmlns:a16="http://schemas.microsoft.com/office/drawing/2014/main" id="{D26BABE9-52B9-4383-925E-F13DA0969E1C}"/>
              </a:ext>
            </a:extLst>
          </p:cNvPr>
          <p:cNvGrpSpPr/>
          <p:nvPr/>
        </p:nvGrpSpPr>
        <p:grpSpPr>
          <a:xfrm>
            <a:off x="11670693" y="148339"/>
            <a:ext cx="175528" cy="140050"/>
            <a:chOff x="318429" y="5426761"/>
            <a:chExt cx="237413" cy="189426"/>
          </a:xfrm>
        </p:grpSpPr>
        <p:sp>
          <p:nvSpPr>
            <p:cNvPr id="113" name="Teardrop 112">
              <a:extLst>
                <a:ext uri="{FF2B5EF4-FFF2-40B4-BE49-F238E27FC236}">
                  <a16:creationId xmlns:a16="http://schemas.microsoft.com/office/drawing/2014/main" id="{72A50955-0990-4E67-B53C-BF4F28E976B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4" name="Teardrop 113">
              <a:extLst>
                <a:ext uri="{FF2B5EF4-FFF2-40B4-BE49-F238E27FC236}">
                  <a16:creationId xmlns:a16="http://schemas.microsoft.com/office/drawing/2014/main" id="{8BA40817-D1F8-4C62-9E21-D0BCE02D94C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5" name="Teardrop 114">
              <a:extLst>
                <a:ext uri="{FF2B5EF4-FFF2-40B4-BE49-F238E27FC236}">
                  <a16:creationId xmlns:a16="http://schemas.microsoft.com/office/drawing/2014/main" id="{A3CAECAA-9D78-4CEC-AE91-BA2E5DFD6B5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4" name="TextBox 33">
            <a:extLst>
              <a:ext uri="{FF2B5EF4-FFF2-40B4-BE49-F238E27FC236}">
                <a16:creationId xmlns:a16="http://schemas.microsoft.com/office/drawing/2014/main" id="{BDD9847B-9039-4EAE-9421-8E2C358D9D98}"/>
              </a:ext>
            </a:extLst>
          </p:cNvPr>
          <p:cNvSpPr txBox="1"/>
          <p:nvPr/>
        </p:nvSpPr>
        <p:spPr>
          <a:xfrm>
            <a:off x="3712782" y="237823"/>
            <a:ext cx="53740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21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5" name="Action Button: Go Home 34">
            <a:hlinkClick r:id="" action="ppaction://hlinkshowjump?jump=firstslide" highlightClick="1"/>
            <a:extLst>
              <a:ext uri="{FF2B5EF4-FFF2-40B4-BE49-F238E27FC236}">
                <a16:creationId xmlns:a16="http://schemas.microsoft.com/office/drawing/2014/main" id="{8775608F-A752-4229-908F-4F2F347BE620}"/>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AC4EB4B5-1F6B-4324-A7C7-569B29690AC0}"/>
              </a:ext>
            </a:extLst>
          </p:cNvPr>
          <p:cNvSpPr/>
          <p:nvPr/>
        </p:nvSpPr>
        <p:spPr>
          <a:xfrm>
            <a:off x="254559" y="2494423"/>
            <a:ext cx="8200642" cy="20961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It’s nearly time to joyfully welcome the coming of Jesus, the Light of the World at Christmas. We have been preparing throughout Advent and looking forward to the celebrations. Sharing the expectation of joy is another part of the season – who can you share the joy with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207D78C-5F1A-4853-9071-87937AF9C06C}"/>
              </a:ext>
            </a:extLst>
          </p:cNvPr>
          <p:cNvSpPr/>
          <p:nvPr/>
        </p:nvSpPr>
        <p:spPr>
          <a:xfrm>
            <a:off x="1205132" y="1118863"/>
            <a:ext cx="9781736"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Sing and shout for joy, people of Israel! Rejoice with all your heart, Jerusalem!</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Zephaniah 3:14</a:t>
            </a:r>
          </a:p>
        </p:txBody>
      </p:sp>
      <p:pic>
        <p:nvPicPr>
          <p:cNvPr id="7" name="Picture 6">
            <a:extLst>
              <a:ext uri="{FF2B5EF4-FFF2-40B4-BE49-F238E27FC236}">
                <a16:creationId xmlns:a16="http://schemas.microsoft.com/office/drawing/2014/main" id="{932CB7F6-89E7-45A9-B09D-F3FBCD56587A}"/>
              </a:ext>
            </a:extLst>
          </p:cNvPr>
          <p:cNvPicPr/>
          <p:nvPr/>
        </p:nvPicPr>
        <p:blipFill rotWithShape="1">
          <a:blip r:embed="rId3">
            <a:extLst>
              <a:ext uri="{28A0092B-C50C-407E-A947-70E740481C1C}">
                <a14:useLocalDpi xmlns:a14="http://schemas.microsoft.com/office/drawing/2010/main" val="0"/>
              </a:ext>
            </a:extLst>
          </a:blip>
          <a:srcRect l="2763" r="2763"/>
          <a:stretch/>
        </p:blipFill>
        <p:spPr bwMode="auto">
          <a:xfrm>
            <a:off x="9281938" y="2776450"/>
            <a:ext cx="2347781" cy="241431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5">
            <a:extLst>
              <a:ext uri="{FF2B5EF4-FFF2-40B4-BE49-F238E27FC236}">
                <a16:creationId xmlns:a16="http://schemas.microsoft.com/office/drawing/2014/main" id="{CF7467E8-ACB4-46E4-8A2F-6E29C263FF6F}"/>
              </a:ext>
            </a:extLst>
          </p:cNvPr>
          <p:cNvSpPr/>
          <p:nvPr/>
        </p:nvSpPr>
        <p:spPr>
          <a:xfrm>
            <a:off x="9051410" y="5237075"/>
            <a:ext cx="2852613" cy="93883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Soap stickers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ounded Rectangle 5">
            <a:extLst>
              <a:ext uri="{FF2B5EF4-FFF2-40B4-BE49-F238E27FC236}">
                <a16:creationId xmlns:a16="http://schemas.microsoft.com/office/drawing/2014/main" id="{89A4C45F-E747-4004-A9B3-7DD138E68D2D}"/>
              </a:ext>
            </a:extLst>
          </p:cNvPr>
          <p:cNvSpPr/>
          <p:nvPr/>
        </p:nvSpPr>
        <p:spPr>
          <a:xfrm>
            <a:off x="254559" y="4681589"/>
            <a:ext cx="8200642" cy="193858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Saying thank you is an important part of Christmas too. We can say thank you for many things this year – our parents or guardians looking after us, teachers continuing to teach us in some of the hardest times, friends for staying in touch. Today, why not write a letter, postcard or email to someone to say thank you for something this year.</a:t>
            </a:r>
          </a:p>
        </p:txBody>
      </p:sp>
      <p:grpSp>
        <p:nvGrpSpPr>
          <p:cNvPr id="36" name="Group 35">
            <a:extLst>
              <a:ext uri="{FF2B5EF4-FFF2-40B4-BE49-F238E27FC236}">
                <a16:creationId xmlns:a16="http://schemas.microsoft.com/office/drawing/2014/main" id="{A7681C2C-27B7-41AE-AB8E-B910818E4672}"/>
              </a:ext>
            </a:extLst>
          </p:cNvPr>
          <p:cNvGrpSpPr/>
          <p:nvPr/>
        </p:nvGrpSpPr>
        <p:grpSpPr>
          <a:xfrm>
            <a:off x="10906073" y="1174019"/>
            <a:ext cx="1152525" cy="1063625"/>
            <a:chOff x="313009" y="441949"/>
            <a:chExt cx="1152525" cy="1063625"/>
          </a:xfrm>
        </p:grpSpPr>
        <p:sp>
          <p:nvSpPr>
            <p:cNvPr id="37" name="AutoShape 9">
              <a:extLst>
                <a:ext uri="{FF2B5EF4-FFF2-40B4-BE49-F238E27FC236}">
                  <a16:creationId xmlns:a16="http://schemas.microsoft.com/office/drawing/2014/main" id="{F5D0722E-1DF3-41F1-918F-40939252A310}"/>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8" name="AutoShape 11">
              <a:extLst>
                <a:ext uri="{FF2B5EF4-FFF2-40B4-BE49-F238E27FC236}">
                  <a16:creationId xmlns:a16="http://schemas.microsoft.com/office/drawing/2014/main" id="{75781778-D904-46FE-B22A-B33A409F600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9" name="AutoShape 12">
              <a:extLst>
                <a:ext uri="{FF2B5EF4-FFF2-40B4-BE49-F238E27FC236}">
                  <a16:creationId xmlns:a16="http://schemas.microsoft.com/office/drawing/2014/main" id="{6EA60B60-4965-45EC-912F-A43FD75A6F6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2483939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104"/>
                                        </p:tgtEl>
                                      </p:cBhvr>
                                    </p:animEffect>
                                    <p:animScale>
                                      <p:cBhvr>
                                        <p:cTn id="7" dur="875" autoRev="1" fill="hold"/>
                                        <p:tgtEl>
                                          <p:spTgt spid="10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108"/>
                                        </p:tgtEl>
                                      </p:cBhvr>
                                    </p:animEffect>
                                    <p:animScale>
                                      <p:cBhvr>
                                        <p:cTn id="10" dur="1000" autoRev="1" fill="hold"/>
                                        <p:tgtEl>
                                          <p:spTgt spid="10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112"/>
                                        </p:tgtEl>
                                      </p:cBhvr>
                                    </p:animEffect>
                                    <p:animScale>
                                      <p:cBhvr>
                                        <p:cTn id="13" dur="1125" autoRev="1" fill="hold"/>
                                        <p:tgtEl>
                                          <p:spTgt spid="1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4FE5F9B5-560B-4845-BE85-43968DB113FA}"/>
              </a:ext>
            </a:extLst>
          </p:cNvPr>
          <p:cNvSpPr txBox="1"/>
          <p:nvPr/>
        </p:nvSpPr>
        <p:spPr>
          <a:xfrm>
            <a:off x="3941382" y="237823"/>
            <a:ext cx="49168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22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A4038C6E-89A5-4E3E-B2CC-DF7E1B6E3F85}"/>
              </a:ext>
            </a:extLst>
          </p:cNvPr>
          <p:cNvSpPr/>
          <p:nvPr/>
        </p:nvSpPr>
        <p:spPr>
          <a:xfrm>
            <a:off x="4250327" y="2735958"/>
            <a:ext cx="7398266" cy="22360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Mary’s joyful song, the Magnificat. She is celebrating the gift that God has given her, but also has provided to the whole world. We are getting ready to celebrate Christmas, but let’s also remember those who provide for us today. Who has given you ‘good things’?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9CF7C30-2B4A-4EBD-B5AC-8BF80F0D88DD}"/>
              </a:ext>
            </a:extLst>
          </p:cNvPr>
          <p:cNvSpPr/>
          <p:nvPr/>
        </p:nvSpPr>
        <p:spPr>
          <a:xfrm>
            <a:off x="1989864" y="1194011"/>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He has filled the hungry with good things.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1:53</a:t>
            </a:r>
          </a:p>
        </p:txBody>
      </p:sp>
      <p:pic>
        <p:nvPicPr>
          <p:cNvPr id="4" name="Picture 3">
            <a:extLst>
              <a:ext uri="{FF2B5EF4-FFF2-40B4-BE49-F238E27FC236}">
                <a16:creationId xmlns:a16="http://schemas.microsoft.com/office/drawing/2014/main" id="{BF9E2D5A-9A8B-4539-B365-0D0A9D87FF1A}"/>
              </a:ext>
            </a:extLst>
          </p:cNvPr>
          <p:cNvPicPr/>
          <p:nvPr/>
        </p:nvPicPr>
        <p:blipFill rotWithShape="1">
          <a:blip r:embed="rId2">
            <a:extLst>
              <a:ext uri="{28A0092B-C50C-407E-A947-70E740481C1C}">
                <a14:useLocalDpi xmlns:a14="http://schemas.microsoft.com/office/drawing/2010/main" val="0"/>
              </a:ext>
            </a:extLst>
          </a:blip>
          <a:srcRect l="1335" r="1335"/>
          <a:stretch/>
        </p:blipFill>
        <p:spPr bwMode="auto">
          <a:xfrm>
            <a:off x="819718" y="2735958"/>
            <a:ext cx="2520260" cy="259168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le 5">
            <a:extLst>
              <a:ext uri="{FF2B5EF4-FFF2-40B4-BE49-F238E27FC236}">
                <a16:creationId xmlns:a16="http://schemas.microsoft.com/office/drawing/2014/main" id="{CC2DDD17-75B9-4932-8D1A-458B5A39445B}"/>
              </a:ext>
            </a:extLst>
          </p:cNvPr>
          <p:cNvSpPr/>
          <p:nvPr/>
        </p:nvSpPr>
        <p:spPr>
          <a:xfrm>
            <a:off x="583115" y="5352561"/>
            <a:ext cx="2993466" cy="96247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Marvellous moo cow</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E481F207-3A4D-4D5D-808E-A277CB59180D}"/>
              </a:ext>
            </a:extLst>
          </p:cNvPr>
          <p:cNvSpPr/>
          <p:nvPr/>
        </p:nvSpPr>
        <p:spPr>
          <a:xfrm>
            <a:off x="5713619" y="5352561"/>
            <a:ext cx="4949440" cy="91403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Gingerbread biscuit recipe</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56429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4FE5F9B5-560B-4845-BE85-43968DB113FA}"/>
              </a:ext>
            </a:extLst>
          </p:cNvPr>
          <p:cNvSpPr txBox="1"/>
          <p:nvPr/>
        </p:nvSpPr>
        <p:spPr>
          <a:xfrm>
            <a:off x="3771832" y="237823"/>
            <a:ext cx="485781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23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975334AD-F31C-4E5F-994B-524158986FF8}"/>
              </a:ext>
            </a:extLst>
          </p:cNvPr>
          <p:cNvSpPr/>
          <p:nvPr/>
        </p:nvSpPr>
        <p:spPr>
          <a:xfrm>
            <a:off x="557768" y="2838444"/>
            <a:ext cx="7398266" cy="22796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how Zechariah gave his son the name the angel had told him to, even though he had lost the ability to talk. He trusted that God would keep his promise and give him his voice back – and he did! How can we show our trust in God’s promises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6885DA5-6657-4437-98AA-844AB516B724}"/>
              </a:ext>
            </a:extLst>
          </p:cNvPr>
          <p:cNvSpPr/>
          <p:nvPr/>
        </p:nvSpPr>
        <p:spPr>
          <a:xfrm>
            <a:off x="4140200" y="1114810"/>
            <a:ext cx="391160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His name is John.</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1:63</a:t>
            </a:r>
          </a:p>
        </p:txBody>
      </p:sp>
      <p:sp>
        <p:nvSpPr>
          <p:cNvPr id="6" name="Rounded Rectangle 5">
            <a:extLst>
              <a:ext uri="{FF2B5EF4-FFF2-40B4-BE49-F238E27FC236}">
                <a16:creationId xmlns:a16="http://schemas.microsoft.com/office/drawing/2014/main" id="{F876D234-FDFE-4CB5-836B-A46E1F97651B}"/>
              </a:ext>
            </a:extLst>
          </p:cNvPr>
          <p:cNvSpPr/>
          <p:nvPr/>
        </p:nvSpPr>
        <p:spPr>
          <a:xfrm>
            <a:off x="653534" y="5304697"/>
            <a:ext cx="730250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a:ea typeface="Times New Roman" panose="02020603050405020304" pitchFamily="18" charset="0"/>
                <a:cs typeface="Arial"/>
              </a:rPr>
              <a:t>As Christmas draws close, what can you find out about how </a:t>
            </a:r>
            <a:r>
              <a:rPr lang="en-GB" dirty="0">
                <a:solidFill>
                  <a:srgbClr val="6B3895"/>
                </a:solidFill>
                <a:latin typeface="Century Gothic"/>
                <a:ea typeface="Times New Roman" panose="02020603050405020304" pitchFamily="18" charset="0"/>
                <a:cs typeface="Arial"/>
                <a:hlinkClick r:id="rId2"/>
              </a:rPr>
              <a:t>Christmas is celebrated around the world</a:t>
            </a:r>
            <a:r>
              <a:rPr lang="en-GB" dirty="0">
                <a:solidFill>
                  <a:srgbClr val="6B3895"/>
                </a:solidFill>
                <a:latin typeface="Century Gothic"/>
                <a:ea typeface="Times New Roman" panose="02020603050405020304" pitchFamily="18" charset="0"/>
                <a:cs typeface="Arial"/>
              </a:rPr>
              <a:t>?</a:t>
            </a:r>
          </a:p>
        </p:txBody>
      </p:sp>
      <p:pic>
        <p:nvPicPr>
          <p:cNvPr id="8" name="Picture 7">
            <a:extLst>
              <a:ext uri="{FF2B5EF4-FFF2-40B4-BE49-F238E27FC236}">
                <a16:creationId xmlns:a16="http://schemas.microsoft.com/office/drawing/2014/main" id="{BEB32B77-360D-798B-00E1-7F96791CF205}"/>
              </a:ext>
            </a:extLst>
          </p:cNvPr>
          <p:cNvPicPr/>
          <p:nvPr/>
        </p:nvPicPr>
        <p:blipFill rotWithShape="1">
          <a:blip r:embed="rId3">
            <a:extLst>
              <a:ext uri="{28A0092B-C50C-407E-A947-70E740481C1C}">
                <a14:useLocalDpi xmlns:a14="http://schemas.microsoft.com/office/drawing/2010/main" val="0"/>
              </a:ext>
            </a:extLst>
          </a:blip>
          <a:srcRect l="1421" r="1421"/>
          <a:stretch/>
        </p:blipFill>
        <p:spPr bwMode="auto">
          <a:xfrm>
            <a:off x="9193487" y="2354548"/>
            <a:ext cx="2530383" cy="260209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5">
            <a:extLst>
              <a:ext uri="{FF2B5EF4-FFF2-40B4-BE49-F238E27FC236}">
                <a16:creationId xmlns:a16="http://schemas.microsoft.com/office/drawing/2014/main" id="{A0816EE7-2CF5-CF4B-58E4-3B509B1B2E21}"/>
              </a:ext>
            </a:extLst>
          </p:cNvPr>
          <p:cNvSpPr/>
          <p:nvPr/>
        </p:nvSpPr>
        <p:spPr>
          <a:xfrm>
            <a:off x="8897420" y="5019000"/>
            <a:ext cx="3055883" cy="9612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Healthy mum and baby</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8941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0E3BC4-1F83-484D-8379-548A237F46F0}"/>
              </a:ext>
            </a:extLst>
          </p:cNvPr>
          <p:cNvSpPr txBox="1"/>
          <p:nvPr/>
        </p:nvSpPr>
        <p:spPr>
          <a:xfrm rot="279672">
            <a:off x="9588344" y="1452963"/>
            <a:ext cx="2478568" cy="830997"/>
          </a:xfrm>
          <a:prstGeom prst="rect">
            <a:avLst/>
          </a:prstGeom>
          <a:noFill/>
        </p:spPr>
        <p:txBody>
          <a:bodyPr wrap="square" rtlCol="0">
            <a:spAutoFit/>
          </a:bodyPr>
          <a:lstStyle/>
          <a:p>
            <a:pPr algn="ctr"/>
            <a:r>
              <a:rPr lang="en-US" sz="2400" b="1">
                <a:solidFill>
                  <a:srgbClr val="222544"/>
                </a:solidFill>
                <a:latin typeface="Montserrat" panose="00000500000000000000" pitchFamily="2" charset="0"/>
                <a:cs typeface="Arial" panose="020B0604020202020204" pitchFamily="34" charset="0"/>
              </a:rPr>
              <a:t>Sunday 22 December</a:t>
            </a:r>
            <a:endParaRPr lang="en-GB" sz="2400" b="1">
              <a:solidFill>
                <a:srgbClr val="222544"/>
              </a:solidFill>
              <a:latin typeface="Montserrat" panose="00000500000000000000" pitchFamily="2" charset="0"/>
              <a:cs typeface="Arial" panose="020B0604020202020204" pitchFamily="34" charset="0"/>
            </a:endParaRPr>
          </a:p>
        </p:txBody>
      </p:sp>
      <p:sp>
        <p:nvSpPr>
          <p:cNvPr id="5" name="Rounded Rectangle 5">
            <a:extLst>
              <a:ext uri="{FF2B5EF4-FFF2-40B4-BE49-F238E27FC236}">
                <a16:creationId xmlns:a16="http://schemas.microsoft.com/office/drawing/2014/main" id="{BDFF34B7-CBF8-40FA-890A-31AC32DCF9D2}"/>
              </a:ext>
            </a:extLst>
          </p:cNvPr>
          <p:cNvSpPr/>
          <p:nvPr/>
        </p:nvSpPr>
        <p:spPr>
          <a:xfrm>
            <a:off x="294935" y="2213238"/>
            <a:ext cx="4810466" cy="230774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Today is the </a:t>
            </a: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rPr>
              <a:t>Fourth Sunday of Advent </a:t>
            </a:r>
          </a:p>
          <a:p>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rPr>
              <a:t>Luke 1:26-38</a:t>
            </a:r>
          </a:p>
          <a:p>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In this story an angel comes to tell Mary that she will have a very special baby, that he will be the son of God and will be called Jesus.</a:t>
            </a:r>
          </a:p>
        </p:txBody>
      </p:sp>
      <p:sp>
        <p:nvSpPr>
          <p:cNvPr id="7" name="Rectangle 6">
            <a:extLst>
              <a:ext uri="{FF2B5EF4-FFF2-40B4-BE49-F238E27FC236}">
                <a16:creationId xmlns:a16="http://schemas.microsoft.com/office/drawing/2014/main" id="{BB7C2349-7554-4228-9518-C0E4EB7B676F}"/>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F32FF0DB-581D-4573-86E3-354AFEF9FD5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58DE8892-E3D3-4DBF-82E8-80003196E59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0471632-2951-40EF-83B1-5E7B34725D76}"/>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E94CDEAB-9D28-41A9-AEDB-9FCDEFA2503B}"/>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C7AD6EA4-BD2F-416F-96FC-87398599D67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81D1191E-ACDD-4ADD-A9E2-3AA08B08A5F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65FB474E-FEC7-4BFB-85C9-A6EC84EEAC7A}"/>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44CCD96-170F-47E9-AA0A-DA13B1B9E40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050A834C-CAC0-4D5A-BB93-095C4B36B241}"/>
              </a:ext>
            </a:extLst>
          </p:cNvPr>
          <p:cNvGrpSpPr/>
          <p:nvPr/>
        </p:nvGrpSpPr>
        <p:grpSpPr>
          <a:xfrm>
            <a:off x="11110186" y="152775"/>
            <a:ext cx="175528" cy="140050"/>
            <a:chOff x="318429" y="5426761"/>
            <a:chExt cx="237413" cy="189426"/>
          </a:xfrm>
        </p:grpSpPr>
        <p:sp>
          <p:nvSpPr>
            <p:cNvPr id="23" name="Teardrop 22">
              <a:extLst>
                <a:ext uri="{FF2B5EF4-FFF2-40B4-BE49-F238E27FC236}">
                  <a16:creationId xmlns:a16="http://schemas.microsoft.com/office/drawing/2014/main" id="{620C68A3-7E1F-431E-A348-4EEA08C20DD2}"/>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2A1FAD6F-F9C0-42B1-B9E1-65AC7D16AEE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4ED44D1-0520-44A1-A073-48F6F4F8DA5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1A05CCF2-CD9B-455A-801B-4B9DF48460CA}"/>
              </a:ext>
            </a:extLst>
          </p:cNvPr>
          <p:cNvGrpSpPr/>
          <p:nvPr/>
        </p:nvGrpSpPr>
        <p:grpSpPr>
          <a:xfrm>
            <a:off x="11396385" y="148856"/>
            <a:ext cx="175528" cy="140050"/>
            <a:chOff x="318429" y="5426761"/>
            <a:chExt cx="237413" cy="189426"/>
          </a:xfrm>
        </p:grpSpPr>
        <p:sp>
          <p:nvSpPr>
            <p:cNvPr id="20" name="Teardrop 19">
              <a:extLst>
                <a:ext uri="{FF2B5EF4-FFF2-40B4-BE49-F238E27FC236}">
                  <a16:creationId xmlns:a16="http://schemas.microsoft.com/office/drawing/2014/main" id="{B6B3215F-3B80-4766-B46D-F32362ABA5B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4150B7DB-18F9-413A-8201-DEBE96FB0C7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2041A42B-F02F-4612-9D9D-1BADFC0A0B4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F12F7063-02BC-40CD-B296-2060650A9EED}"/>
              </a:ext>
            </a:extLst>
          </p:cNvPr>
          <p:cNvGrpSpPr/>
          <p:nvPr/>
        </p:nvGrpSpPr>
        <p:grpSpPr>
          <a:xfrm>
            <a:off x="11670693" y="148339"/>
            <a:ext cx="175528" cy="140050"/>
            <a:chOff x="318429" y="5426761"/>
            <a:chExt cx="237413" cy="189426"/>
          </a:xfrm>
        </p:grpSpPr>
        <p:sp>
          <p:nvSpPr>
            <p:cNvPr id="17" name="Teardrop 16">
              <a:extLst>
                <a:ext uri="{FF2B5EF4-FFF2-40B4-BE49-F238E27FC236}">
                  <a16:creationId xmlns:a16="http://schemas.microsoft.com/office/drawing/2014/main" id="{7ABF3781-BB48-48AE-B15D-E07E007A0BC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8" name="Teardrop 17">
              <a:extLst>
                <a:ext uri="{FF2B5EF4-FFF2-40B4-BE49-F238E27FC236}">
                  <a16:creationId xmlns:a16="http://schemas.microsoft.com/office/drawing/2014/main" id="{156DE472-4390-4A52-8A0C-EFB47C746EB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44DFFE9-2E53-468C-B933-ADB30CF31B8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28" name="Group 27">
            <a:extLst>
              <a:ext uri="{FF2B5EF4-FFF2-40B4-BE49-F238E27FC236}">
                <a16:creationId xmlns:a16="http://schemas.microsoft.com/office/drawing/2014/main" id="{6F5F15E4-E69E-48B7-BE36-8AAA82B9617A}"/>
              </a:ext>
            </a:extLst>
          </p:cNvPr>
          <p:cNvGrpSpPr/>
          <p:nvPr/>
        </p:nvGrpSpPr>
        <p:grpSpPr>
          <a:xfrm>
            <a:off x="11946773" y="150770"/>
            <a:ext cx="175528" cy="140050"/>
            <a:chOff x="318429" y="5426761"/>
            <a:chExt cx="237413" cy="189426"/>
          </a:xfrm>
        </p:grpSpPr>
        <p:sp>
          <p:nvSpPr>
            <p:cNvPr id="29" name="Teardrop 28">
              <a:extLst>
                <a:ext uri="{FF2B5EF4-FFF2-40B4-BE49-F238E27FC236}">
                  <a16:creationId xmlns:a16="http://schemas.microsoft.com/office/drawing/2014/main" id="{18CE1E3B-C7F8-4D14-82A9-23BFB9206D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5323A275-3E60-43C0-886A-F413458FA17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31C219DF-AD80-4A03-B1AA-B4C0936CEF6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3" name="Picture 32">
            <a:extLst>
              <a:ext uri="{FF2B5EF4-FFF2-40B4-BE49-F238E27FC236}">
                <a16:creationId xmlns:a16="http://schemas.microsoft.com/office/drawing/2014/main" id="{91E2A6F2-4CBE-486C-97D2-40EAABC95A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39001" y="1009698"/>
            <a:ext cx="9321630" cy="812364"/>
          </a:xfrm>
          <a:prstGeom prst="rect">
            <a:avLst/>
          </a:prstGeom>
        </p:spPr>
      </p:pic>
      <p:sp>
        <p:nvSpPr>
          <p:cNvPr id="4" name="Rectangle: Rounded Corners 3">
            <a:extLst>
              <a:ext uri="{FF2B5EF4-FFF2-40B4-BE49-F238E27FC236}">
                <a16:creationId xmlns:a16="http://schemas.microsoft.com/office/drawing/2014/main" id="{5A7A6C2E-EC70-4FAE-A897-A3264CD2CC6C}"/>
              </a:ext>
            </a:extLst>
          </p:cNvPr>
          <p:cNvSpPr/>
          <p:nvPr/>
        </p:nvSpPr>
        <p:spPr>
          <a:xfrm>
            <a:off x="4652035" y="4746964"/>
            <a:ext cx="6941978" cy="1940957"/>
          </a:xfrm>
          <a:prstGeom prst="roundRect">
            <a:avLst/>
          </a:prstGeom>
          <a:solidFill>
            <a:srgbClr val="D3C4E0"/>
          </a:solidFill>
          <a:ln w="76200">
            <a:solidFill>
              <a:srgbClr val="DD6195"/>
            </a:solidFill>
          </a:ln>
        </p:spPr>
        <p:txBody>
          <a:bodyPr wrap="square">
            <a:spAutoFit/>
          </a:bodyPr>
          <a:lstStyle/>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light,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sent your angel to tell Mary that Jesus was a special baby.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remember that all babies are special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because they are all part of your family and you love us all.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pic>
        <p:nvPicPr>
          <p:cNvPr id="6" name="Picture 5">
            <a:extLst>
              <a:ext uri="{FF2B5EF4-FFF2-40B4-BE49-F238E27FC236}">
                <a16:creationId xmlns:a16="http://schemas.microsoft.com/office/drawing/2014/main" id="{93BCC182-29DF-442C-9626-BDE443A90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6570" y="2132272"/>
            <a:ext cx="3627300" cy="239425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4" name="Group 33">
            <a:extLst>
              <a:ext uri="{FF2B5EF4-FFF2-40B4-BE49-F238E27FC236}">
                <a16:creationId xmlns:a16="http://schemas.microsoft.com/office/drawing/2014/main" id="{FDED7A4C-BEF7-40BD-998D-60181E4BA712}"/>
              </a:ext>
            </a:extLst>
          </p:cNvPr>
          <p:cNvGrpSpPr/>
          <p:nvPr/>
        </p:nvGrpSpPr>
        <p:grpSpPr>
          <a:xfrm>
            <a:off x="1547643" y="5232238"/>
            <a:ext cx="1152525" cy="1063625"/>
            <a:chOff x="313009" y="441949"/>
            <a:chExt cx="1152525" cy="1063625"/>
          </a:xfrm>
        </p:grpSpPr>
        <p:sp>
          <p:nvSpPr>
            <p:cNvPr id="35" name="AutoShape 9">
              <a:extLst>
                <a:ext uri="{FF2B5EF4-FFF2-40B4-BE49-F238E27FC236}">
                  <a16:creationId xmlns:a16="http://schemas.microsoft.com/office/drawing/2014/main" id="{79842F23-8725-4594-9B13-92C103598F9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6" name="AutoShape 11">
              <a:extLst>
                <a:ext uri="{FF2B5EF4-FFF2-40B4-BE49-F238E27FC236}">
                  <a16:creationId xmlns:a16="http://schemas.microsoft.com/office/drawing/2014/main" id="{D0E7BA44-B748-4B6B-8A91-E01A9763D4E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 name="AutoShape 12">
              <a:extLst>
                <a:ext uri="{FF2B5EF4-FFF2-40B4-BE49-F238E27FC236}">
                  <a16:creationId xmlns:a16="http://schemas.microsoft.com/office/drawing/2014/main" id="{20E9367B-7867-40FB-A733-5625DC9035D6}"/>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38" name="Picture 37">
            <a:extLst>
              <a:ext uri="{FF2B5EF4-FFF2-40B4-BE49-F238E27FC236}">
                <a16:creationId xmlns:a16="http://schemas.microsoft.com/office/drawing/2014/main" id="{859EFB4F-9436-4BEF-9B7A-E9DBEF9BE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7498" y="2164304"/>
            <a:ext cx="1975104" cy="2270760"/>
          </a:xfrm>
          <a:prstGeom prst="rect">
            <a:avLst/>
          </a:prstGeom>
          <a:effectLst>
            <a:softEdge rad="317500"/>
          </a:effectLst>
        </p:spPr>
      </p:pic>
      <p:sp>
        <p:nvSpPr>
          <p:cNvPr id="39" name="Action Button: Go Home 38">
            <a:hlinkClick r:id="" action="ppaction://hlinkshowjump?jump=firstslide" highlightClick="1"/>
            <a:extLst>
              <a:ext uri="{FF2B5EF4-FFF2-40B4-BE49-F238E27FC236}">
                <a16:creationId xmlns:a16="http://schemas.microsoft.com/office/drawing/2014/main" id="{24E0173D-D870-4BC2-83A1-7A64FF9D61BD}"/>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0E871ED-82D5-C216-F94A-61411C768A52}"/>
              </a:ext>
            </a:extLst>
          </p:cNvPr>
          <p:cNvSpPr txBox="1"/>
          <p:nvPr/>
        </p:nvSpPr>
        <p:spPr>
          <a:xfrm>
            <a:off x="3607293" y="238410"/>
            <a:ext cx="497741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24 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1532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4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47EFE04-F1B6-4425-A337-B8DEE6BE0A7F}"/>
              </a:ext>
            </a:extLst>
          </p:cNvPr>
          <p:cNvSpPr/>
          <p:nvPr/>
        </p:nvSpPr>
        <p:spPr>
          <a:xfrm>
            <a:off x="7932845" y="3517464"/>
            <a:ext cx="4020458" cy="2024666"/>
          </a:xfrm>
          <a:prstGeom prst="roundRect">
            <a:avLst/>
          </a:prstGeom>
          <a:blipFill>
            <a:blip r:embed="rId2"/>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4" name="Group 93">
            <a:extLst>
              <a:ext uri="{FF2B5EF4-FFF2-40B4-BE49-F238E27FC236}">
                <a16:creationId xmlns:a16="http://schemas.microsoft.com/office/drawing/2014/main" id="{304E04F4-DD2F-4F1F-BC37-7B2D80E5DADA}"/>
              </a:ext>
            </a:extLst>
          </p:cNvPr>
          <p:cNvGrpSpPr/>
          <p:nvPr/>
        </p:nvGrpSpPr>
        <p:grpSpPr>
          <a:xfrm>
            <a:off x="11946773" y="150770"/>
            <a:ext cx="175528" cy="140050"/>
            <a:chOff x="318429" y="5426761"/>
            <a:chExt cx="237413" cy="189426"/>
          </a:xfrm>
        </p:grpSpPr>
        <p:sp>
          <p:nvSpPr>
            <p:cNvPr id="95" name="Teardrop 94">
              <a:extLst>
                <a:ext uri="{FF2B5EF4-FFF2-40B4-BE49-F238E27FC236}">
                  <a16:creationId xmlns:a16="http://schemas.microsoft.com/office/drawing/2014/main" id="{2881B523-C1D7-4734-9C63-EC8939DDBD0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6" name="Teardrop 95">
              <a:extLst>
                <a:ext uri="{FF2B5EF4-FFF2-40B4-BE49-F238E27FC236}">
                  <a16:creationId xmlns:a16="http://schemas.microsoft.com/office/drawing/2014/main" id="{E4FD36D4-A197-4BE3-ADD8-ADCE387C2F6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7" name="Teardrop 96">
              <a:extLst>
                <a:ext uri="{FF2B5EF4-FFF2-40B4-BE49-F238E27FC236}">
                  <a16:creationId xmlns:a16="http://schemas.microsoft.com/office/drawing/2014/main" id="{59AD8083-9416-4FC2-AABA-15A79DF3896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598010A6-42A8-4E25-9ECA-D82BD343B0A3}"/>
              </a:ext>
            </a:extLst>
          </p:cNvPr>
          <p:cNvSpPr/>
          <p:nvPr/>
        </p:nvSpPr>
        <p:spPr>
          <a:xfrm>
            <a:off x="254559" y="1593969"/>
            <a:ext cx="7398266" cy="1751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Christmas is nearly here! Thank you for using the calendar this Advent, and we hope you are looking forward to tomorrow’s joyful celebration as we welcome Jesus, the light of the world, once again. Take a moment today to reflect on the past few weeks and make sure you are fully prepared for tomorrow.</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7" name="Rounded Rectangle 5">
            <a:extLst>
              <a:ext uri="{FF2B5EF4-FFF2-40B4-BE49-F238E27FC236}">
                <a16:creationId xmlns:a16="http://schemas.microsoft.com/office/drawing/2014/main" id="{8A585E99-1794-4983-AE54-EC56A758774C}"/>
              </a:ext>
            </a:extLst>
          </p:cNvPr>
          <p:cNvSpPr/>
          <p:nvPr/>
        </p:nvSpPr>
        <p:spPr>
          <a:xfrm>
            <a:off x="254559" y="3758312"/>
            <a:ext cx="7398266" cy="20246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Loving God,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As we wait for the birth of Jesus at Christmas,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the wonderful gift of new life.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pray for all parents around the world and for their children,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that they will be healthy, happy and love one another.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4" name="TextBox 3">
            <a:extLst>
              <a:ext uri="{FF2B5EF4-FFF2-40B4-BE49-F238E27FC236}">
                <a16:creationId xmlns:a16="http://schemas.microsoft.com/office/drawing/2014/main" id="{18FD0C6C-0A8D-5886-B020-F019148FD398}"/>
              </a:ext>
            </a:extLst>
          </p:cNvPr>
          <p:cNvSpPr txBox="1"/>
          <p:nvPr/>
        </p:nvSpPr>
        <p:spPr>
          <a:xfrm>
            <a:off x="3607293" y="238410"/>
            <a:ext cx="497741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24 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3514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94"/>
                                        </p:tgtEl>
                                      </p:cBhvr>
                                    </p:animEffect>
                                    <p:animScale>
                                      <p:cBhvr>
                                        <p:cTn id="16" dur="750" autoRev="1" fill="hold"/>
                                        <p:tgtEl>
                                          <p:spTgt spid="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04554-D3DF-410A-BD81-01B2542E5989}"/>
              </a:ext>
            </a:extLst>
          </p:cNvPr>
          <p:cNvSpPr/>
          <p:nvPr/>
        </p:nvSpPr>
        <p:spPr>
          <a:xfrm>
            <a:off x="1080585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7D1AC994-76FA-4592-BAA4-48DCAC2BC834}"/>
              </a:ext>
            </a:extLst>
          </p:cNvPr>
          <p:cNvCxnSpPr>
            <a:cxnSpLocks/>
          </p:cNvCxnSpPr>
          <p:nvPr/>
        </p:nvCxnSpPr>
        <p:spPr bwMode="auto">
          <a:xfrm flipV="1">
            <a:off x="1087563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A290BFEA-1DA2-46E1-8987-DEE376EF9429}"/>
              </a:ext>
            </a:extLst>
          </p:cNvPr>
          <p:cNvSpPr/>
          <p:nvPr/>
        </p:nvSpPr>
        <p:spPr>
          <a:xfrm>
            <a:off x="1136799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95D16BD6-B76B-4E4E-9505-16ED17C138B9}"/>
              </a:ext>
            </a:extLst>
          </p:cNvPr>
          <p:cNvCxnSpPr>
            <a:cxnSpLocks/>
          </p:cNvCxnSpPr>
          <p:nvPr/>
        </p:nvCxnSpPr>
        <p:spPr bwMode="auto">
          <a:xfrm flipV="1">
            <a:off x="1143778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10E4D9FB-1398-4DB4-9A2E-09E23DC6D8F4}"/>
              </a:ext>
            </a:extLst>
          </p:cNvPr>
          <p:cNvGrpSpPr/>
          <p:nvPr/>
        </p:nvGrpSpPr>
        <p:grpSpPr>
          <a:xfrm>
            <a:off x="11085730" y="259641"/>
            <a:ext cx="138346" cy="621419"/>
            <a:chOff x="721298" y="5544418"/>
            <a:chExt cx="187122" cy="1133674"/>
          </a:xfrm>
        </p:grpSpPr>
        <p:sp>
          <p:nvSpPr>
            <p:cNvPr id="30" name="Rectangle 29">
              <a:extLst>
                <a:ext uri="{FF2B5EF4-FFF2-40B4-BE49-F238E27FC236}">
                  <a16:creationId xmlns:a16="http://schemas.microsoft.com/office/drawing/2014/main" id="{18D83EA0-7BDF-403C-985F-6370D557AE0E}"/>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AC04853C-05B5-43B6-864D-7386780C244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005065BE-DA71-4366-9A54-B4F9E8B13F49}"/>
              </a:ext>
            </a:extLst>
          </p:cNvPr>
          <p:cNvSpPr/>
          <p:nvPr/>
        </p:nvSpPr>
        <p:spPr>
          <a:xfrm>
            <a:off x="1163979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D85D502F-D4ED-4B77-B95B-6464708A577E}"/>
              </a:ext>
            </a:extLst>
          </p:cNvPr>
          <p:cNvCxnSpPr>
            <a:cxnSpLocks/>
          </p:cNvCxnSpPr>
          <p:nvPr/>
        </p:nvCxnSpPr>
        <p:spPr bwMode="auto">
          <a:xfrm flipV="1">
            <a:off x="1171044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CCB20074-EDD5-46D6-9B81-0887A1686C80}"/>
              </a:ext>
            </a:extLst>
          </p:cNvPr>
          <p:cNvGrpSpPr/>
          <p:nvPr/>
        </p:nvGrpSpPr>
        <p:grpSpPr>
          <a:xfrm>
            <a:off x="10796676" y="152775"/>
            <a:ext cx="175528" cy="140050"/>
            <a:chOff x="318429" y="5426761"/>
            <a:chExt cx="237413" cy="189426"/>
          </a:xfrm>
        </p:grpSpPr>
        <p:sp>
          <p:nvSpPr>
            <p:cNvPr id="27" name="Teardrop 26">
              <a:extLst>
                <a:ext uri="{FF2B5EF4-FFF2-40B4-BE49-F238E27FC236}">
                  <a16:creationId xmlns:a16="http://schemas.microsoft.com/office/drawing/2014/main" id="{1297EB30-5B97-4818-B738-4549F09E6FF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390D030E-D9EC-4D6A-9F22-2EDE4E9CB6D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9" name="Teardrop 28">
              <a:extLst>
                <a:ext uri="{FF2B5EF4-FFF2-40B4-BE49-F238E27FC236}">
                  <a16:creationId xmlns:a16="http://schemas.microsoft.com/office/drawing/2014/main" id="{1B815A68-AAF0-48DB-8C1A-B2403600E79F}"/>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63904818-73ED-482D-A17A-ACF3DB4EB219}"/>
              </a:ext>
            </a:extLst>
          </p:cNvPr>
          <p:cNvGrpSpPr/>
          <p:nvPr/>
        </p:nvGrpSpPr>
        <p:grpSpPr>
          <a:xfrm>
            <a:off x="11082875" y="148856"/>
            <a:ext cx="175528" cy="140050"/>
            <a:chOff x="318429" y="5426761"/>
            <a:chExt cx="237413" cy="189426"/>
          </a:xfrm>
        </p:grpSpPr>
        <p:sp>
          <p:nvSpPr>
            <p:cNvPr id="24" name="Teardrop 23">
              <a:extLst>
                <a:ext uri="{FF2B5EF4-FFF2-40B4-BE49-F238E27FC236}">
                  <a16:creationId xmlns:a16="http://schemas.microsoft.com/office/drawing/2014/main" id="{DB3CB8EF-392C-4E3D-9152-72363236972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F7362875-AD25-4502-9B96-FF232670A16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6" name="Teardrop 25">
              <a:extLst>
                <a:ext uri="{FF2B5EF4-FFF2-40B4-BE49-F238E27FC236}">
                  <a16:creationId xmlns:a16="http://schemas.microsoft.com/office/drawing/2014/main" id="{F29BF6E1-3D5B-4305-9256-3D2B1019E87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7D794B0E-81CA-4488-A671-5440C560528A}"/>
              </a:ext>
            </a:extLst>
          </p:cNvPr>
          <p:cNvGrpSpPr/>
          <p:nvPr/>
        </p:nvGrpSpPr>
        <p:grpSpPr>
          <a:xfrm>
            <a:off x="11357183" y="148339"/>
            <a:ext cx="175528" cy="140050"/>
            <a:chOff x="318429" y="5426761"/>
            <a:chExt cx="237413" cy="189426"/>
          </a:xfrm>
        </p:grpSpPr>
        <p:sp>
          <p:nvSpPr>
            <p:cNvPr id="21" name="Teardrop 20">
              <a:extLst>
                <a:ext uri="{FF2B5EF4-FFF2-40B4-BE49-F238E27FC236}">
                  <a16:creationId xmlns:a16="http://schemas.microsoft.com/office/drawing/2014/main" id="{5501A1EE-2E26-4698-A32B-F4AA0E1D13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5F8C3C62-8B53-4C96-8760-5F3487E7E4D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3" name="Teardrop 22">
              <a:extLst>
                <a:ext uri="{FF2B5EF4-FFF2-40B4-BE49-F238E27FC236}">
                  <a16:creationId xmlns:a16="http://schemas.microsoft.com/office/drawing/2014/main" id="{23B62BD6-A76F-42D5-A0C8-E72A9EF3856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7" name="Group 16">
            <a:extLst>
              <a:ext uri="{FF2B5EF4-FFF2-40B4-BE49-F238E27FC236}">
                <a16:creationId xmlns:a16="http://schemas.microsoft.com/office/drawing/2014/main" id="{23EAC55F-B512-47B8-9AEE-1375F0C63731}"/>
              </a:ext>
            </a:extLst>
          </p:cNvPr>
          <p:cNvGrpSpPr/>
          <p:nvPr/>
        </p:nvGrpSpPr>
        <p:grpSpPr>
          <a:xfrm>
            <a:off x="11633263" y="150770"/>
            <a:ext cx="175528" cy="140050"/>
            <a:chOff x="318429" y="5426761"/>
            <a:chExt cx="237413" cy="189426"/>
          </a:xfrm>
        </p:grpSpPr>
        <p:sp>
          <p:nvSpPr>
            <p:cNvPr id="18" name="Teardrop 17">
              <a:extLst>
                <a:ext uri="{FF2B5EF4-FFF2-40B4-BE49-F238E27FC236}">
                  <a16:creationId xmlns:a16="http://schemas.microsoft.com/office/drawing/2014/main" id="{EB01BEAC-D8EF-4B79-A20B-C28653D9A6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B3BA93D-4D02-4011-B201-895237637EA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0" name="Teardrop 19">
              <a:extLst>
                <a:ext uri="{FF2B5EF4-FFF2-40B4-BE49-F238E27FC236}">
                  <a16:creationId xmlns:a16="http://schemas.microsoft.com/office/drawing/2014/main" id="{FAF983CA-0A7D-4E3A-8DEB-B1DD1A3E65D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3" name="Picture 32">
            <a:extLst>
              <a:ext uri="{FF2B5EF4-FFF2-40B4-BE49-F238E27FC236}">
                <a16:creationId xmlns:a16="http://schemas.microsoft.com/office/drawing/2014/main" id="{44F1A453-BED0-4CAF-9E9C-5016993237B8}"/>
              </a:ext>
            </a:extLst>
          </p:cNvPr>
          <p:cNvPicPr>
            <a:picLocks noChangeAspect="1"/>
          </p:cNvPicPr>
          <p:nvPr/>
        </p:nvPicPr>
        <p:blipFill rotWithShape="1">
          <a:blip r:embed="rId2"/>
          <a:srcRect l="5833" t="16406" r="5367" b="27542"/>
          <a:stretch/>
        </p:blipFill>
        <p:spPr>
          <a:xfrm>
            <a:off x="2545281" y="1096786"/>
            <a:ext cx="7709069" cy="1004467"/>
          </a:xfrm>
          <a:prstGeom prst="rect">
            <a:avLst/>
          </a:prstGeom>
        </p:spPr>
      </p:pic>
      <p:sp>
        <p:nvSpPr>
          <p:cNvPr id="32" name="TextBox 31">
            <a:extLst>
              <a:ext uri="{FF2B5EF4-FFF2-40B4-BE49-F238E27FC236}">
                <a16:creationId xmlns:a16="http://schemas.microsoft.com/office/drawing/2014/main" id="{EE3E37BA-1DCF-4337-9D51-8A5306203DDD}"/>
              </a:ext>
            </a:extLst>
          </p:cNvPr>
          <p:cNvSpPr txBox="1"/>
          <p:nvPr/>
        </p:nvSpPr>
        <p:spPr>
          <a:xfrm>
            <a:off x="3451446" y="237823"/>
            <a:ext cx="589674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25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F0730E50-7B93-4FE7-98E0-0976563E2113}"/>
              </a:ext>
            </a:extLst>
          </p:cNvPr>
          <p:cNvGrpSpPr/>
          <p:nvPr/>
        </p:nvGrpSpPr>
        <p:grpSpPr>
          <a:xfrm>
            <a:off x="623508" y="2779605"/>
            <a:ext cx="1152525" cy="1063625"/>
            <a:chOff x="313009" y="441949"/>
            <a:chExt cx="1152525" cy="1063625"/>
          </a:xfrm>
        </p:grpSpPr>
        <p:sp>
          <p:nvSpPr>
            <p:cNvPr id="35" name="AutoShape 9">
              <a:extLst>
                <a:ext uri="{FF2B5EF4-FFF2-40B4-BE49-F238E27FC236}">
                  <a16:creationId xmlns:a16="http://schemas.microsoft.com/office/drawing/2014/main" id="{66440357-3337-4DE9-8CF7-C4B8DDBD8E5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6" name="AutoShape 11">
              <a:extLst>
                <a:ext uri="{FF2B5EF4-FFF2-40B4-BE49-F238E27FC236}">
                  <a16:creationId xmlns:a16="http://schemas.microsoft.com/office/drawing/2014/main" id="{5725520C-CFBC-4024-9A60-610C8DD5F83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 name="AutoShape 12">
              <a:extLst>
                <a:ext uri="{FF2B5EF4-FFF2-40B4-BE49-F238E27FC236}">
                  <a16:creationId xmlns:a16="http://schemas.microsoft.com/office/drawing/2014/main" id="{5DF693D2-DBB8-4984-BABC-C20ABCAFE6E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38" name="Group 37">
            <a:extLst>
              <a:ext uri="{FF2B5EF4-FFF2-40B4-BE49-F238E27FC236}">
                <a16:creationId xmlns:a16="http://schemas.microsoft.com/office/drawing/2014/main" id="{0D7441D6-FF5F-4F4D-81E6-5A1C58D69ADE}"/>
              </a:ext>
            </a:extLst>
          </p:cNvPr>
          <p:cNvGrpSpPr/>
          <p:nvPr/>
        </p:nvGrpSpPr>
        <p:grpSpPr>
          <a:xfrm>
            <a:off x="9324822" y="4756748"/>
            <a:ext cx="1152525" cy="1063625"/>
            <a:chOff x="313009" y="441949"/>
            <a:chExt cx="1152525" cy="1063625"/>
          </a:xfrm>
        </p:grpSpPr>
        <p:sp>
          <p:nvSpPr>
            <p:cNvPr id="39" name="AutoShape 9">
              <a:extLst>
                <a:ext uri="{FF2B5EF4-FFF2-40B4-BE49-F238E27FC236}">
                  <a16:creationId xmlns:a16="http://schemas.microsoft.com/office/drawing/2014/main" id="{C1A69F0C-E891-45CD-AFCE-02535219963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0" name="AutoShape 11">
              <a:extLst>
                <a:ext uri="{FF2B5EF4-FFF2-40B4-BE49-F238E27FC236}">
                  <a16:creationId xmlns:a16="http://schemas.microsoft.com/office/drawing/2014/main" id="{5D2425E9-BB99-4F0D-9294-21D1198C751B}"/>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0A5AB872-7380-4A66-A209-E090B0D2EF70}"/>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2" name="Group 41">
            <a:extLst>
              <a:ext uri="{FF2B5EF4-FFF2-40B4-BE49-F238E27FC236}">
                <a16:creationId xmlns:a16="http://schemas.microsoft.com/office/drawing/2014/main" id="{894BA3A2-66CA-4928-9174-C5DD4571B56A}"/>
              </a:ext>
            </a:extLst>
          </p:cNvPr>
          <p:cNvGrpSpPr/>
          <p:nvPr/>
        </p:nvGrpSpPr>
        <p:grpSpPr>
          <a:xfrm>
            <a:off x="10798022" y="1168519"/>
            <a:ext cx="1152525" cy="1063625"/>
            <a:chOff x="313009" y="441949"/>
            <a:chExt cx="1152525" cy="1063625"/>
          </a:xfrm>
        </p:grpSpPr>
        <p:sp>
          <p:nvSpPr>
            <p:cNvPr id="43" name="AutoShape 9">
              <a:extLst>
                <a:ext uri="{FF2B5EF4-FFF2-40B4-BE49-F238E27FC236}">
                  <a16:creationId xmlns:a16="http://schemas.microsoft.com/office/drawing/2014/main" id="{512C033D-E4F5-4DDA-9E2C-BA253BCB06D7}"/>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4" name="AutoShape 11">
              <a:extLst>
                <a:ext uri="{FF2B5EF4-FFF2-40B4-BE49-F238E27FC236}">
                  <a16:creationId xmlns:a16="http://schemas.microsoft.com/office/drawing/2014/main" id="{3348317B-69EE-4078-971A-36E7379377F4}"/>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5" name="AutoShape 12">
              <a:extLst>
                <a:ext uri="{FF2B5EF4-FFF2-40B4-BE49-F238E27FC236}">
                  <a16:creationId xmlns:a16="http://schemas.microsoft.com/office/drawing/2014/main" id="{BCD594B7-19CF-4F2D-A14A-071B8B331EDB}"/>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6" name="Group 45">
            <a:extLst>
              <a:ext uri="{FF2B5EF4-FFF2-40B4-BE49-F238E27FC236}">
                <a16:creationId xmlns:a16="http://schemas.microsoft.com/office/drawing/2014/main" id="{0671BA47-C87B-403F-A585-59B5DFDEB88C}"/>
              </a:ext>
            </a:extLst>
          </p:cNvPr>
          <p:cNvGrpSpPr/>
          <p:nvPr/>
        </p:nvGrpSpPr>
        <p:grpSpPr>
          <a:xfrm>
            <a:off x="2170110" y="5182198"/>
            <a:ext cx="1152525" cy="1063625"/>
            <a:chOff x="313009" y="441949"/>
            <a:chExt cx="1152525" cy="1063625"/>
          </a:xfrm>
        </p:grpSpPr>
        <p:sp>
          <p:nvSpPr>
            <p:cNvPr id="47" name="AutoShape 9">
              <a:extLst>
                <a:ext uri="{FF2B5EF4-FFF2-40B4-BE49-F238E27FC236}">
                  <a16:creationId xmlns:a16="http://schemas.microsoft.com/office/drawing/2014/main" id="{6E9CE036-6AA8-4613-AB59-6E1296E153F2}"/>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8" name="AutoShape 11">
              <a:extLst>
                <a:ext uri="{FF2B5EF4-FFF2-40B4-BE49-F238E27FC236}">
                  <a16:creationId xmlns:a16="http://schemas.microsoft.com/office/drawing/2014/main" id="{AD1594CA-CC27-4385-9BD0-73158C67DDB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9" name="AutoShape 12">
              <a:extLst>
                <a:ext uri="{FF2B5EF4-FFF2-40B4-BE49-F238E27FC236}">
                  <a16:creationId xmlns:a16="http://schemas.microsoft.com/office/drawing/2014/main" id="{4E640915-CC5C-48AF-8588-17518CE2223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50" name="Action Button: Go Home 49">
            <a:hlinkClick r:id="" action="ppaction://hlinkshowjump?jump=firstslide" highlightClick="1"/>
            <a:extLst>
              <a:ext uri="{FF2B5EF4-FFF2-40B4-BE49-F238E27FC236}">
                <a16:creationId xmlns:a16="http://schemas.microsoft.com/office/drawing/2014/main" id="{69EA67D4-6BC4-458A-AB44-BCB8496C7F9C}"/>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05065BE-DA71-4366-9A54-B4F9E8B13F49}"/>
              </a:ext>
            </a:extLst>
          </p:cNvPr>
          <p:cNvSpPr/>
          <p:nvPr/>
        </p:nvSpPr>
        <p:spPr>
          <a:xfrm>
            <a:off x="11912750" y="316207"/>
            <a:ext cx="138346" cy="564371"/>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D85D502F-D4ED-4B77-B95B-6464708A577E}"/>
              </a:ext>
            </a:extLst>
          </p:cNvPr>
          <p:cNvCxnSpPr>
            <a:cxnSpLocks/>
          </p:cNvCxnSpPr>
          <p:nvPr/>
        </p:nvCxnSpPr>
        <p:spPr bwMode="auto">
          <a:xfrm flipV="1">
            <a:off x="11983397" y="260973"/>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3" name="Group 52">
            <a:extLst>
              <a:ext uri="{FF2B5EF4-FFF2-40B4-BE49-F238E27FC236}">
                <a16:creationId xmlns:a16="http://schemas.microsoft.com/office/drawing/2014/main" id="{23EAC55F-B512-47B8-9AEE-1375F0C63731}"/>
              </a:ext>
            </a:extLst>
          </p:cNvPr>
          <p:cNvGrpSpPr/>
          <p:nvPr/>
        </p:nvGrpSpPr>
        <p:grpSpPr>
          <a:xfrm>
            <a:off x="11906220" y="153594"/>
            <a:ext cx="175528" cy="140050"/>
            <a:chOff x="318429" y="5426761"/>
            <a:chExt cx="237413" cy="189426"/>
          </a:xfrm>
        </p:grpSpPr>
        <p:sp>
          <p:nvSpPr>
            <p:cNvPr id="54" name="Teardrop 53">
              <a:extLst>
                <a:ext uri="{FF2B5EF4-FFF2-40B4-BE49-F238E27FC236}">
                  <a16:creationId xmlns:a16="http://schemas.microsoft.com/office/drawing/2014/main" id="{EB01BEAC-D8EF-4B79-A20B-C28653D9A6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5" name="Teardrop 54">
              <a:extLst>
                <a:ext uri="{FF2B5EF4-FFF2-40B4-BE49-F238E27FC236}">
                  <a16:creationId xmlns:a16="http://schemas.microsoft.com/office/drawing/2014/main" id="{CB3BA93D-4D02-4011-B201-895237637EA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6" name="Teardrop 55">
              <a:extLst>
                <a:ext uri="{FF2B5EF4-FFF2-40B4-BE49-F238E27FC236}">
                  <a16:creationId xmlns:a16="http://schemas.microsoft.com/office/drawing/2014/main" id="{FAF983CA-0A7D-4E3A-8DEB-B1DD1A3E65D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 name="Picture 2" descr="A picture containing building, holding, colorful, standing&#10;&#10;Description automatically generated">
            <a:extLst>
              <a:ext uri="{FF2B5EF4-FFF2-40B4-BE49-F238E27FC236}">
                <a16:creationId xmlns:a16="http://schemas.microsoft.com/office/drawing/2014/main" id="{D586FB0E-1175-4EF0-B678-EB0358BA2987}"/>
              </a:ext>
            </a:extLst>
          </p:cNvPr>
          <p:cNvPicPr>
            <a:picLocks noChangeAspect="1"/>
          </p:cNvPicPr>
          <p:nvPr/>
        </p:nvPicPr>
        <p:blipFill rotWithShape="1">
          <a:blip r:embed="rId3">
            <a:extLst>
              <a:ext uri="{28A0092B-C50C-407E-A947-70E740481C1C}">
                <a14:useLocalDpi xmlns:a14="http://schemas.microsoft.com/office/drawing/2010/main" val="0"/>
              </a:ext>
            </a:extLst>
          </a:blip>
          <a:srcRect l="17444"/>
          <a:stretch/>
        </p:blipFill>
        <p:spPr>
          <a:xfrm>
            <a:off x="4340822" y="2292186"/>
            <a:ext cx="3510356" cy="4094666"/>
          </a:xfrm>
          <a:prstGeom prst="rect">
            <a:avLst/>
          </a:prstGeom>
        </p:spPr>
      </p:pic>
    </p:spTree>
    <p:extLst>
      <p:ext uri="{BB962C8B-B14F-4D97-AF65-F5344CB8AC3E}">
        <p14:creationId xmlns:p14="http://schemas.microsoft.com/office/powerpoint/2010/main" val="3831574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14"/>
                                        </p:tgtEl>
                                      </p:cBhvr>
                                    </p:animEffect>
                                    <p:animScale>
                                      <p:cBhvr>
                                        <p:cTn id="7" dur="875"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15"/>
                                        </p:tgtEl>
                                      </p:cBhvr>
                                    </p:animEffect>
                                    <p:animScale>
                                      <p:cBhvr>
                                        <p:cTn id="10" dur="1000" autoRev="1" fill="hold"/>
                                        <p:tgtEl>
                                          <p:spTgt spid="15"/>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16"/>
                                        </p:tgtEl>
                                      </p:cBhvr>
                                    </p:animEffect>
                                    <p:animScale>
                                      <p:cBhvr>
                                        <p:cTn id="13" dur="1125" autoRev="1" fill="hold"/>
                                        <p:tgtEl>
                                          <p:spTgt spid="1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17"/>
                                        </p:tgtEl>
                                      </p:cBhvr>
                                    </p:animEffect>
                                    <p:animScale>
                                      <p:cBhvr>
                                        <p:cTn id="16" dur="750" autoRev="1" fill="hold"/>
                                        <p:tgtEl>
                                          <p:spTgt spid="17"/>
                                        </p:tgtEl>
                                      </p:cBhvr>
                                      <p:by x="105000" y="105000"/>
                                    </p:animScale>
                                  </p:childTnLst>
                                </p:cTn>
                              </p:par>
                              <p:par>
                                <p:cTn id="17" presetID="26" presetClass="emph" presetSubtype="0" repeatCount="indefinite" fill="hold" nodeType="withEffect">
                                  <p:stCondLst>
                                    <p:cond delay="0"/>
                                  </p:stCondLst>
                                  <p:childTnLst>
                                    <p:animEffect transition="out" filter="fade">
                                      <p:cBhvr>
                                        <p:cTn id="18" dur="1500" tmFilter="0, 0; .2, .5; .8, .5; 1, 0"/>
                                        <p:tgtEl>
                                          <p:spTgt spid="53"/>
                                        </p:tgtEl>
                                      </p:cBhvr>
                                    </p:animEffect>
                                    <p:animScale>
                                      <p:cBhvr>
                                        <p:cTn id="19" dur="7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D2D55FF-CD11-46C2-9D08-072C5EF2B35E}"/>
              </a:ext>
            </a:extLst>
          </p:cNvPr>
          <p:cNvSpPr/>
          <p:nvPr/>
        </p:nvSpPr>
        <p:spPr>
          <a:xfrm>
            <a:off x="1987845" y="4219993"/>
            <a:ext cx="2276475" cy="2216316"/>
          </a:xfrm>
          <a:prstGeom prst="roundRect">
            <a:avLst/>
          </a:prstGeom>
          <a:blipFill>
            <a:blip r:embed="rId2"/>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5">
            <a:extLst>
              <a:ext uri="{FF2B5EF4-FFF2-40B4-BE49-F238E27FC236}">
                <a16:creationId xmlns:a16="http://schemas.microsoft.com/office/drawing/2014/main" id="{08E3C80D-B1B8-4917-A6F9-B329F2CC3B5C}"/>
              </a:ext>
            </a:extLst>
          </p:cNvPr>
          <p:cNvSpPr/>
          <p:nvPr/>
        </p:nvSpPr>
        <p:spPr>
          <a:xfrm>
            <a:off x="169589" y="1680197"/>
            <a:ext cx="5386394" cy="214563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The Advent wreath is a special symbol. </a:t>
            </a:r>
          </a:p>
          <a:p>
            <a:pP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The evergreen leaves mean everlasting life. </a:t>
            </a:r>
          </a:p>
          <a:p>
            <a:pP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The circle of the wreath (with no beginning and no end) reminds us of the eternity of God and the four candles are the four weeks of Advent.</a:t>
            </a:r>
            <a:endParaRPr lang="en-GB" b="1">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927127B6-5BEF-4822-8299-83E42081FFEB}"/>
              </a:ext>
            </a:extLst>
          </p:cNvPr>
          <p:cNvSpPr/>
          <p:nvPr/>
        </p:nvSpPr>
        <p:spPr>
          <a:xfrm>
            <a:off x="4276892" y="3838536"/>
            <a:ext cx="7410386" cy="275063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defRPr/>
            </a:pP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1. Cut a hole in the middle of a paper plate </a:t>
            </a:r>
          </a:p>
          <a:p>
            <a:pPr marL="0" lvl="2">
              <a:defRPr/>
            </a:pP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2. Draw around your hands on green recycled paper and ask others to do the same</a:t>
            </a:r>
            <a:b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b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3. Stick the cut-out hands around the outside of the paper plate to make the leaves</a:t>
            </a:r>
            <a:b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b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4. Make four candles by rolling paper into tubes (3 purple and 1 pink)</a:t>
            </a:r>
            <a:b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b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5. Attach a paper flame to one candle on each Sunday of Advent</a:t>
            </a:r>
          </a:p>
        </p:txBody>
      </p:sp>
      <p:sp>
        <p:nvSpPr>
          <p:cNvPr id="14" name="Rectangle: Rounded Corners 13">
            <a:extLst>
              <a:ext uri="{FF2B5EF4-FFF2-40B4-BE49-F238E27FC236}">
                <a16:creationId xmlns:a16="http://schemas.microsoft.com/office/drawing/2014/main" id="{26CF398B-41A4-4413-B916-C0D1972A414F}"/>
              </a:ext>
            </a:extLst>
          </p:cNvPr>
          <p:cNvSpPr/>
          <p:nvPr/>
        </p:nvSpPr>
        <p:spPr>
          <a:xfrm>
            <a:off x="5899970" y="2719390"/>
            <a:ext cx="5792185" cy="94224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6B3895"/>
                </a:solidFill>
                <a:latin typeface="Century Gothic" panose="020B0502020202020204" pitchFamily="34" charset="0"/>
                <a:ea typeface="Verdana" panose="020B0604030504040204" pitchFamily="34" charset="0"/>
                <a:cs typeface="Arial" panose="020B0604020202020204" pitchFamily="34" charset="0"/>
              </a:rPr>
              <a:t>Draw or make an Advent wreath:</a:t>
            </a:r>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52" name="Picture 51">
            <a:extLst>
              <a:ext uri="{FF2B5EF4-FFF2-40B4-BE49-F238E27FC236}">
                <a16:creationId xmlns:a16="http://schemas.microsoft.com/office/drawing/2014/main" id="{B8597B2C-7939-41B9-B305-E06021BB76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33" t="22394" r="1958" b="28362"/>
          <a:stretch/>
        </p:blipFill>
        <p:spPr>
          <a:xfrm>
            <a:off x="2086556" y="1035356"/>
            <a:ext cx="8644212" cy="545660"/>
          </a:xfrm>
          <a:prstGeom prst="rect">
            <a:avLst/>
          </a:prstGeom>
        </p:spPr>
      </p:pic>
      <p:grpSp>
        <p:nvGrpSpPr>
          <p:cNvPr id="25" name="Group 24">
            <a:extLst>
              <a:ext uri="{FF2B5EF4-FFF2-40B4-BE49-F238E27FC236}">
                <a16:creationId xmlns:a16="http://schemas.microsoft.com/office/drawing/2014/main" id="{0ABC0F3F-0142-4CFB-89EE-03D4E36C1DE9}"/>
              </a:ext>
            </a:extLst>
          </p:cNvPr>
          <p:cNvGrpSpPr/>
          <p:nvPr/>
        </p:nvGrpSpPr>
        <p:grpSpPr>
          <a:xfrm>
            <a:off x="10587100" y="1434272"/>
            <a:ext cx="1152525" cy="1063625"/>
            <a:chOff x="10179246" y="5629045"/>
            <a:chExt cx="1152525" cy="1063625"/>
          </a:xfrm>
        </p:grpSpPr>
        <p:sp>
          <p:nvSpPr>
            <p:cNvPr id="26" name="AutoShape 9">
              <a:extLst>
                <a:ext uri="{FF2B5EF4-FFF2-40B4-BE49-F238E27FC236}">
                  <a16:creationId xmlns:a16="http://schemas.microsoft.com/office/drawing/2014/main" id="{29D87B02-EEE1-42E8-956F-F80E18F250B5}"/>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AutoShape 11">
              <a:extLst>
                <a:ext uri="{FF2B5EF4-FFF2-40B4-BE49-F238E27FC236}">
                  <a16:creationId xmlns:a16="http://schemas.microsoft.com/office/drawing/2014/main" id="{C52F5BAF-0D8B-470B-9FF0-BDE033A1D58C}"/>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AutoShape 12">
              <a:extLst>
                <a:ext uri="{FF2B5EF4-FFF2-40B4-BE49-F238E27FC236}">
                  <a16:creationId xmlns:a16="http://schemas.microsoft.com/office/drawing/2014/main" id="{79616AD3-8606-4CC2-9164-5F91B93E8C7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30" name="Picture 29">
            <a:extLst>
              <a:ext uri="{FF2B5EF4-FFF2-40B4-BE49-F238E27FC236}">
                <a16:creationId xmlns:a16="http://schemas.microsoft.com/office/drawing/2014/main" id="{37C0A82E-D386-4F57-BA0E-460C0702F7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02356">
            <a:off x="79273" y="4427914"/>
            <a:ext cx="1632461" cy="1876826"/>
          </a:xfrm>
          <a:prstGeom prst="rect">
            <a:avLst/>
          </a:prstGeom>
          <a:effectLst>
            <a:softEdge rad="266700"/>
          </a:effectLst>
        </p:spPr>
      </p:pic>
      <p:sp>
        <p:nvSpPr>
          <p:cNvPr id="2" name="TextBox 1">
            <a:extLst>
              <a:ext uri="{FF2B5EF4-FFF2-40B4-BE49-F238E27FC236}">
                <a16:creationId xmlns:a16="http://schemas.microsoft.com/office/drawing/2014/main" id="{9F102451-62AE-B51D-B09C-710B3360C2C6}"/>
              </a:ext>
            </a:extLst>
          </p:cNvPr>
          <p:cNvSpPr txBox="1"/>
          <p:nvPr/>
        </p:nvSpPr>
        <p:spPr>
          <a:xfrm>
            <a:off x="4040660" y="237823"/>
            <a:ext cx="48748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5 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61954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B4E301D-0FBD-47F9-BC55-76D35E6CBEB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AAD5571C-5213-47C2-B0D1-FBBE2E7A1C3F}"/>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3" name="Rectangle 52">
            <a:extLst>
              <a:ext uri="{FF2B5EF4-FFF2-40B4-BE49-F238E27FC236}">
                <a16:creationId xmlns:a16="http://schemas.microsoft.com/office/drawing/2014/main" id="{AFC1A440-8261-4A9A-BC0A-EF51AB5F125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10780246-5E11-4F6D-B06B-80003BC64C68}"/>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5" name="Group 54">
            <a:extLst>
              <a:ext uri="{FF2B5EF4-FFF2-40B4-BE49-F238E27FC236}">
                <a16:creationId xmlns:a16="http://schemas.microsoft.com/office/drawing/2014/main" id="{68C33E9F-A5AA-4B57-A033-92B9EE364D4A}"/>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5B204D78-C422-4640-AF81-D4578E3C89D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B8B731CB-B4BA-4CDC-BBEE-B945301AF3F9}"/>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56" name="Rectangle 55">
            <a:extLst>
              <a:ext uri="{FF2B5EF4-FFF2-40B4-BE49-F238E27FC236}">
                <a16:creationId xmlns:a16="http://schemas.microsoft.com/office/drawing/2014/main" id="{9A75B04A-BB59-48C5-A7F7-14F4D8ADE26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B82CC00B-3DED-485C-9EBB-CD4DC349934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8" name="Group 57">
            <a:extLst>
              <a:ext uri="{FF2B5EF4-FFF2-40B4-BE49-F238E27FC236}">
                <a16:creationId xmlns:a16="http://schemas.microsoft.com/office/drawing/2014/main" id="{589CE7C2-2700-41C1-B42B-0C3AB62259B1}"/>
              </a:ext>
            </a:extLst>
          </p:cNvPr>
          <p:cNvGrpSpPr/>
          <p:nvPr/>
        </p:nvGrpSpPr>
        <p:grpSpPr>
          <a:xfrm>
            <a:off x="11110186" y="152775"/>
            <a:ext cx="175528" cy="140050"/>
            <a:chOff x="318429" y="5426761"/>
            <a:chExt cx="237413" cy="189426"/>
          </a:xfrm>
        </p:grpSpPr>
        <p:sp>
          <p:nvSpPr>
            <p:cNvPr id="59" name="Teardrop 58">
              <a:extLst>
                <a:ext uri="{FF2B5EF4-FFF2-40B4-BE49-F238E27FC236}">
                  <a16:creationId xmlns:a16="http://schemas.microsoft.com/office/drawing/2014/main" id="{28A26820-F1A6-4A82-B562-5826466EB2B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0" name="Teardrop 59">
              <a:extLst>
                <a:ext uri="{FF2B5EF4-FFF2-40B4-BE49-F238E27FC236}">
                  <a16:creationId xmlns:a16="http://schemas.microsoft.com/office/drawing/2014/main" id="{B3053CB8-264F-4B3D-900E-12E35931D970}"/>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1" name="Teardrop 60">
              <a:extLst>
                <a:ext uri="{FF2B5EF4-FFF2-40B4-BE49-F238E27FC236}">
                  <a16:creationId xmlns:a16="http://schemas.microsoft.com/office/drawing/2014/main" id="{20CFBC4D-8D1E-482E-98C2-78B6E2C4701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1" name="TextBox 30">
            <a:extLst>
              <a:ext uri="{FF2B5EF4-FFF2-40B4-BE49-F238E27FC236}">
                <a16:creationId xmlns:a16="http://schemas.microsoft.com/office/drawing/2014/main" id="{17598607-A433-4A4C-8FFB-4CE33B8E7ABE}"/>
              </a:ext>
            </a:extLst>
          </p:cNvPr>
          <p:cNvSpPr txBox="1"/>
          <p:nvPr/>
        </p:nvSpPr>
        <p:spPr>
          <a:xfrm>
            <a:off x="3977601" y="237823"/>
            <a:ext cx="465322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4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2" name="Action Button: Go Home 1">
            <a:hlinkClick r:id="" action="ppaction://hlinkshowjump?jump=firstslide" highlightClick="1"/>
            <a:extLst>
              <a:ext uri="{FF2B5EF4-FFF2-40B4-BE49-F238E27FC236}">
                <a16:creationId xmlns:a16="http://schemas.microsoft.com/office/drawing/2014/main" id="{F20D5B53-B385-4A9B-8866-A9A7A9762034}"/>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E98A2681-0C67-CDE7-C617-49187C660714}"/>
              </a:ext>
            </a:extLst>
          </p:cNvPr>
          <p:cNvSpPr/>
          <p:nvPr/>
        </p:nvSpPr>
        <p:spPr>
          <a:xfrm>
            <a:off x="254558" y="2282056"/>
            <a:ext cx="8631990" cy="260901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a:ea typeface="Verdana"/>
                <a:cs typeface="Arial"/>
              </a:rPr>
              <a:t>In today’s reading we hear of a Roman officer who has so much faith in Jesus, he believes Jesus can heal his servant without even being in the house. That’s a lot of faith!</a:t>
            </a:r>
          </a:p>
          <a:p>
            <a:pPr algn="ctr">
              <a:spcBef>
                <a:spcPts val="600"/>
              </a:spcBef>
              <a:spcAft>
                <a:spcPts val="600"/>
              </a:spcAft>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The officer is also asking Jesus not for himself, but for his servant. Today why not think about who are the people who need our help in our own families, but also in our school community and around the world?</a:t>
            </a:r>
          </a:p>
          <a:p>
            <a:pPr algn="ctr">
              <a:spcBef>
                <a:spcPts val="600"/>
              </a:spcBef>
              <a:spcAft>
                <a:spcPts val="600"/>
              </a:spcAft>
            </a:pP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67B58CB-FA3A-0CC9-0B12-92FA39A02925}"/>
              </a:ext>
            </a:extLst>
          </p:cNvPr>
          <p:cNvSpPr/>
          <p:nvPr/>
        </p:nvSpPr>
        <p:spPr>
          <a:xfrm>
            <a:off x="1989864" y="1152353"/>
            <a:ext cx="8212272" cy="88698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“I tell you solemnly, nowhere in Israel have I found faith like this.”</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8:10</a:t>
            </a:r>
          </a:p>
        </p:txBody>
      </p:sp>
      <p:pic>
        <p:nvPicPr>
          <p:cNvPr id="6" name="Picture 5">
            <a:extLst>
              <a:ext uri="{FF2B5EF4-FFF2-40B4-BE49-F238E27FC236}">
                <a16:creationId xmlns:a16="http://schemas.microsoft.com/office/drawing/2014/main" id="{0F263D56-522C-0F60-E0DF-120BD711D37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4291" y="2369089"/>
            <a:ext cx="2609012" cy="260901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5">
            <a:extLst>
              <a:ext uri="{FF2B5EF4-FFF2-40B4-BE49-F238E27FC236}">
                <a16:creationId xmlns:a16="http://schemas.microsoft.com/office/drawing/2014/main" id="{C909DFC0-C907-AF69-3072-5D7097AB2629}"/>
              </a:ext>
            </a:extLst>
          </p:cNvPr>
          <p:cNvSpPr/>
          <p:nvPr/>
        </p:nvSpPr>
        <p:spPr>
          <a:xfrm>
            <a:off x="9344291" y="5206528"/>
            <a:ext cx="2755738" cy="99008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Water for a family</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8" name="Rounded Rectangle 5">
            <a:extLst>
              <a:ext uri="{FF2B5EF4-FFF2-40B4-BE49-F238E27FC236}">
                <a16:creationId xmlns:a16="http://schemas.microsoft.com/office/drawing/2014/main" id="{C181CC30-C7D4-75AF-EB07-6688D5856F29}"/>
              </a:ext>
            </a:extLst>
          </p:cNvPr>
          <p:cNvSpPr/>
          <p:nvPr/>
        </p:nvSpPr>
        <p:spPr>
          <a:xfrm>
            <a:off x="254559" y="5144382"/>
            <a:ext cx="8631989" cy="15537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Advent is a time of preparation, having faith that Jesus will come at Christmas. You can write a promise or an intention for Advent on one of the </a:t>
            </a: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templates</a:t>
            </a: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 as you prepare for Christmas.</a:t>
            </a:r>
          </a:p>
        </p:txBody>
      </p:sp>
    </p:spTree>
    <p:extLst>
      <p:ext uri="{BB962C8B-B14F-4D97-AF65-F5344CB8AC3E}">
        <p14:creationId xmlns:p14="http://schemas.microsoft.com/office/powerpoint/2010/main" val="256988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4040660" y="237823"/>
            <a:ext cx="48748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5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ABC0F3F-0142-4CFB-89EE-03D4E36C1DE9}"/>
              </a:ext>
            </a:extLst>
          </p:cNvPr>
          <p:cNvGrpSpPr/>
          <p:nvPr/>
        </p:nvGrpSpPr>
        <p:grpSpPr>
          <a:xfrm>
            <a:off x="10587100" y="1434272"/>
            <a:ext cx="1152525" cy="1063625"/>
            <a:chOff x="10179246" y="5629045"/>
            <a:chExt cx="1152525" cy="1063625"/>
          </a:xfrm>
        </p:grpSpPr>
        <p:sp>
          <p:nvSpPr>
            <p:cNvPr id="26" name="AutoShape 9">
              <a:extLst>
                <a:ext uri="{FF2B5EF4-FFF2-40B4-BE49-F238E27FC236}">
                  <a16:creationId xmlns:a16="http://schemas.microsoft.com/office/drawing/2014/main" id="{29D87B02-EEE1-42E8-956F-F80E18F250B5}"/>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AutoShape 11">
              <a:extLst>
                <a:ext uri="{FF2B5EF4-FFF2-40B4-BE49-F238E27FC236}">
                  <a16:creationId xmlns:a16="http://schemas.microsoft.com/office/drawing/2014/main" id="{C52F5BAF-0D8B-470B-9FF0-BDE033A1D58C}"/>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AutoShape 12">
              <a:extLst>
                <a:ext uri="{FF2B5EF4-FFF2-40B4-BE49-F238E27FC236}">
                  <a16:creationId xmlns:a16="http://schemas.microsoft.com/office/drawing/2014/main" id="{79616AD3-8606-4CC2-9164-5F91B93E8C7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8" name="Rounded Rectangle 5">
            <a:extLst>
              <a:ext uri="{FF2B5EF4-FFF2-40B4-BE49-F238E27FC236}">
                <a16:creationId xmlns:a16="http://schemas.microsoft.com/office/drawing/2014/main" id="{71FE613C-DEF4-DA16-FC76-EE33771544C8}"/>
              </a:ext>
            </a:extLst>
          </p:cNvPr>
          <p:cNvSpPr/>
          <p:nvPr/>
        </p:nvSpPr>
        <p:spPr>
          <a:xfrm>
            <a:off x="396835" y="2549667"/>
            <a:ext cx="8123068" cy="243202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It’s always important to thank the people we are grateful to. By saying thank you we show we're happy with what we've got and we recognise how generous the other person has been by giving it to us.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Who has helped you this year?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could you show that you are grateful to them?</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39340C2-B2C2-DBCA-67D7-3967FD39838E}"/>
              </a:ext>
            </a:extLst>
          </p:cNvPr>
          <p:cNvPicPr/>
          <p:nvPr/>
        </p:nvPicPr>
        <p:blipFill>
          <a:blip r:embed="rId2">
            <a:extLst>
              <a:ext uri="{28A0092B-C50C-407E-A947-70E740481C1C}">
                <a14:useLocalDpi xmlns:a14="http://schemas.microsoft.com/office/drawing/2010/main" val="0"/>
              </a:ext>
            </a:extLst>
          </a:blip>
          <a:srcRect/>
          <a:stretch/>
        </p:blipFill>
        <p:spPr bwMode="auto">
          <a:xfrm>
            <a:off x="8915548" y="2697321"/>
            <a:ext cx="2622038" cy="262203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a:extLst>
              <a:ext uri="{FF2B5EF4-FFF2-40B4-BE49-F238E27FC236}">
                <a16:creationId xmlns:a16="http://schemas.microsoft.com/office/drawing/2014/main" id="{6CB89587-F2D8-5DA4-D3B5-0DADD350716C}"/>
              </a:ext>
            </a:extLst>
          </p:cNvPr>
          <p:cNvSpPr/>
          <p:nvPr/>
        </p:nvSpPr>
        <p:spPr>
          <a:xfrm>
            <a:off x="8915548" y="5322575"/>
            <a:ext cx="2879618" cy="94381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Teach someone to read</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1E69AF0-E9D2-C2ED-2CF3-BB2E8DC7FE0D}"/>
              </a:ext>
            </a:extLst>
          </p:cNvPr>
          <p:cNvGrpSpPr/>
          <p:nvPr/>
        </p:nvGrpSpPr>
        <p:grpSpPr>
          <a:xfrm>
            <a:off x="2164371" y="5168521"/>
            <a:ext cx="4771632" cy="1553760"/>
            <a:chOff x="4221448" y="4169854"/>
            <a:chExt cx="3749105" cy="1553760"/>
          </a:xfrm>
        </p:grpSpPr>
        <p:sp>
          <p:nvSpPr>
            <p:cNvPr id="13" name="Rounded Rectangle 5">
              <a:extLst>
                <a:ext uri="{FF2B5EF4-FFF2-40B4-BE49-F238E27FC236}">
                  <a16:creationId xmlns:a16="http://schemas.microsoft.com/office/drawing/2014/main" id="{7B720385-D274-31AE-F12C-D12B7E58BF54}"/>
                </a:ext>
              </a:extLst>
            </p:cNvPr>
            <p:cNvSpPr/>
            <p:nvPr/>
          </p:nvSpPr>
          <p:spPr>
            <a:xfrm>
              <a:off x="4221448" y="4169854"/>
              <a:ext cx="3749105" cy="15537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Make you own Advent wreath</a:t>
              </a:r>
            </a:p>
          </p:txBody>
        </p:sp>
        <p:sp>
          <p:nvSpPr>
            <p:cNvPr id="15" name="Action Button: Go Forward or Next 14">
              <a:hlinkClick r:id="" action="ppaction://hlinkshowjump?jump=lastslide" highlightClick="1"/>
              <a:extLst>
                <a:ext uri="{FF2B5EF4-FFF2-40B4-BE49-F238E27FC236}">
                  <a16:creationId xmlns:a16="http://schemas.microsoft.com/office/drawing/2014/main" id="{6471EE76-7A07-C069-2121-B89D4DF7161A}"/>
                </a:ext>
              </a:extLst>
            </p:cNvPr>
            <p:cNvSpPr/>
            <p:nvPr/>
          </p:nvSpPr>
          <p:spPr>
            <a:xfrm>
              <a:off x="5645833" y="4946734"/>
              <a:ext cx="900332" cy="744533"/>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Rounded Corners 16">
            <a:extLst>
              <a:ext uri="{FF2B5EF4-FFF2-40B4-BE49-F238E27FC236}">
                <a16:creationId xmlns:a16="http://schemas.microsoft.com/office/drawing/2014/main" id="{8BF430D9-068F-F33C-47BD-0CF7DF33B132}"/>
              </a:ext>
            </a:extLst>
          </p:cNvPr>
          <p:cNvSpPr/>
          <p:nvPr/>
        </p:nvSpPr>
        <p:spPr>
          <a:xfrm>
            <a:off x="1850617" y="1214319"/>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At that time Jesus was filled with joy by the Holy Spirit and said, “Father, Lord of heaven and earth! I thank you”</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10:21</a:t>
            </a:r>
          </a:p>
        </p:txBody>
      </p:sp>
      <p:grpSp>
        <p:nvGrpSpPr>
          <p:cNvPr id="18" name="Group 17">
            <a:extLst>
              <a:ext uri="{FF2B5EF4-FFF2-40B4-BE49-F238E27FC236}">
                <a16:creationId xmlns:a16="http://schemas.microsoft.com/office/drawing/2014/main" id="{75E6EAED-DD8F-DD3E-4C53-C817EE508465}"/>
              </a:ext>
            </a:extLst>
          </p:cNvPr>
          <p:cNvGrpSpPr/>
          <p:nvPr/>
        </p:nvGrpSpPr>
        <p:grpSpPr>
          <a:xfrm>
            <a:off x="280084" y="1188970"/>
            <a:ext cx="1152525" cy="1063625"/>
            <a:chOff x="10179246" y="5629045"/>
            <a:chExt cx="1152525" cy="1063625"/>
          </a:xfrm>
        </p:grpSpPr>
        <p:sp>
          <p:nvSpPr>
            <p:cNvPr id="19" name="AutoShape 9">
              <a:extLst>
                <a:ext uri="{FF2B5EF4-FFF2-40B4-BE49-F238E27FC236}">
                  <a16:creationId xmlns:a16="http://schemas.microsoft.com/office/drawing/2014/main" id="{E95E638D-0EF4-BF8E-D9B1-AC19EACC75FC}"/>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D7431178-C3E7-109A-CCAB-57CFC2A0185B}"/>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5B236095-4E5E-6552-E95E-6950E635DD3C}"/>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35938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3824043" y="239855"/>
            <a:ext cx="544424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Wednesday 6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A407F6D-BD92-E262-DAEC-576182AD6804}"/>
              </a:ext>
            </a:extLst>
          </p:cNvPr>
          <p:cNvGrpSpPr/>
          <p:nvPr/>
        </p:nvGrpSpPr>
        <p:grpSpPr>
          <a:xfrm>
            <a:off x="10601200" y="1340350"/>
            <a:ext cx="1152525" cy="1063625"/>
            <a:chOff x="10179246" y="5629045"/>
            <a:chExt cx="1152525" cy="1063625"/>
          </a:xfrm>
        </p:grpSpPr>
        <p:sp>
          <p:nvSpPr>
            <p:cNvPr id="6" name="AutoShape 9">
              <a:extLst>
                <a:ext uri="{FF2B5EF4-FFF2-40B4-BE49-F238E27FC236}">
                  <a16:creationId xmlns:a16="http://schemas.microsoft.com/office/drawing/2014/main" id="{30A3376C-EB98-9173-DD25-CBA6FFFF3416}"/>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06DEB7E3-C2F2-D977-F905-8388DFCCA985}"/>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 name="AutoShape 12">
              <a:extLst>
                <a:ext uri="{FF2B5EF4-FFF2-40B4-BE49-F238E27FC236}">
                  <a16:creationId xmlns:a16="http://schemas.microsoft.com/office/drawing/2014/main" id="{DBD45C89-DCD7-86A0-9AEF-4778922460BB}"/>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9" name="Picture 8">
            <a:extLst>
              <a:ext uri="{FF2B5EF4-FFF2-40B4-BE49-F238E27FC236}">
                <a16:creationId xmlns:a16="http://schemas.microsoft.com/office/drawing/2014/main" id="{CE0F6729-FABE-2D05-7C6B-5C796579D059}"/>
              </a:ext>
            </a:extLst>
          </p:cNvPr>
          <p:cNvPicPr/>
          <p:nvPr/>
        </p:nvPicPr>
        <p:blipFill>
          <a:blip r:embed="rId2">
            <a:extLst>
              <a:ext uri="{28A0092B-C50C-407E-A947-70E740481C1C}">
                <a14:useLocalDpi xmlns:a14="http://schemas.microsoft.com/office/drawing/2010/main" val="0"/>
              </a:ext>
            </a:extLst>
          </a:blip>
          <a:srcRect/>
          <a:stretch/>
        </p:blipFill>
        <p:spPr bwMode="auto">
          <a:xfrm>
            <a:off x="9181693" y="2643087"/>
            <a:ext cx="2568146" cy="2568146"/>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a:extLst>
              <a:ext uri="{FF2B5EF4-FFF2-40B4-BE49-F238E27FC236}">
                <a16:creationId xmlns:a16="http://schemas.microsoft.com/office/drawing/2014/main" id="{0E8EE939-FB27-74AE-B7FD-B86409944DDA}"/>
              </a:ext>
            </a:extLst>
          </p:cNvPr>
          <p:cNvSpPr/>
          <p:nvPr/>
        </p:nvSpPr>
        <p:spPr>
          <a:xfrm>
            <a:off x="8975323" y="5259711"/>
            <a:ext cx="2978913" cy="99904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Emergency food</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07A06E3A-6906-3746-D69D-38AB8D9902B1}"/>
              </a:ext>
            </a:extLst>
          </p:cNvPr>
          <p:cNvSpPr/>
          <p:nvPr/>
        </p:nvSpPr>
        <p:spPr>
          <a:xfrm>
            <a:off x="363592" y="4654829"/>
            <a:ext cx="8212271" cy="195485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all those people who are kind to 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be the best people that we can be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in preparation for the coming of your Son Jesus.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13" name="Rounded Rectangle 5">
            <a:extLst>
              <a:ext uri="{FF2B5EF4-FFF2-40B4-BE49-F238E27FC236}">
                <a16:creationId xmlns:a16="http://schemas.microsoft.com/office/drawing/2014/main" id="{8D2C8477-C0C8-C329-6A26-D6C61A60E35A}"/>
              </a:ext>
            </a:extLst>
          </p:cNvPr>
          <p:cNvSpPr/>
          <p:nvPr/>
        </p:nvSpPr>
        <p:spPr>
          <a:xfrm>
            <a:off x="363592" y="2542116"/>
            <a:ext cx="8212272" cy="187035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a:cs typeface="Arial"/>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a:cs typeface="Arial"/>
              </a:rPr>
              <a:t>In today’s scripture, Jesus feels sympathy for a group of people who have been listening to him and are hungry. He takes action to help them, turning loaves and fish into enough food for them all. How can we take action as well as feeling sympathy for others?</a:t>
            </a:r>
            <a:endParaRPr lang="en-GB" b="1" dirty="0">
              <a:solidFill>
                <a:schemeClr val="bg1"/>
              </a:solidFill>
              <a:latin typeface="Century Gothic" panose="020B0502020202020204" pitchFamily="34" charset="0"/>
              <a:ea typeface="Verdana"/>
              <a:cs typeface="Arial"/>
            </a:endParaRPr>
          </a:p>
        </p:txBody>
      </p:sp>
      <p:sp>
        <p:nvSpPr>
          <p:cNvPr id="15" name="Rectangle: Rounded Corners 14">
            <a:extLst>
              <a:ext uri="{FF2B5EF4-FFF2-40B4-BE49-F238E27FC236}">
                <a16:creationId xmlns:a16="http://schemas.microsoft.com/office/drawing/2014/main" id="{D0CB06DE-D62F-CAF8-4C44-1A0ED3259FED}"/>
              </a:ext>
            </a:extLst>
          </p:cNvPr>
          <p:cNvSpPr/>
          <p:nvPr/>
        </p:nvSpPr>
        <p:spPr>
          <a:xfrm>
            <a:off x="1877812" y="1101962"/>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“I feel sorry for all these people; they have been with me for three days now and have nothing to eat.”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15:32</a:t>
            </a:r>
          </a:p>
        </p:txBody>
      </p:sp>
    </p:spTree>
    <p:extLst>
      <p:ext uri="{BB962C8B-B14F-4D97-AF65-F5344CB8AC3E}">
        <p14:creationId xmlns:p14="http://schemas.microsoft.com/office/powerpoint/2010/main" val="1831944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latin typeface="Century Gothic" panose="020B0502020202020204" pitchFamily="34" charset="0"/>
            </a:endParaRPr>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3798687" y="237823"/>
            <a:ext cx="493694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7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 name="Rounded Rectangle 5">
            <a:extLst>
              <a:ext uri="{FF2B5EF4-FFF2-40B4-BE49-F238E27FC236}">
                <a16:creationId xmlns:a16="http://schemas.microsoft.com/office/drawing/2014/main" id="{B3B49A58-301D-8DB4-4391-61370EF9A171}"/>
              </a:ext>
            </a:extLst>
          </p:cNvPr>
          <p:cNvSpPr/>
          <p:nvPr/>
        </p:nvSpPr>
        <p:spPr>
          <a:xfrm>
            <a:off x="375167" y="3949743"/>
            <a:ext cx="8212271" cy="122734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2" algn="ctr">
              <a:defRPr/>
            </a:pPr>
            <a:r>
              <a:rPr lang="en-GB" sz="2000" b="1" dirty="0">
                <a:solidFill>
                  <a:srgbClr val="6E3C97"/>
                </a:solidFill>
                <a:latin typeface="Century Gothic" panose="020B0502020202020204" pitchFamily="34" charset="0"/>
                <a:ea typeface="Verdana"/>
                <a:cs typeface="Arial"/>
              </a:rPr>
              <a:t>Today’s activity</a:t>
            </a:r>
          </a:p>
          <a:p>
            <a:pPr marL="0" lvl="2" algn="ctr">
              <a:defRPr/>
            </a:pPr>
            <a:r>
              <a:rPr lang="en-GB" dirty="0">
                <a:solidFill>
                  <a:srgbClr val="6E3C97"/>
                </a:solidFill>
                <a:latin typeface="Century Gothic" panose="020B0502020202020204" pitchFamily="34" charset="0"/>
                <a:ea typeface="Verdana"/>
                <a:cs typeface="Arial"/>
              </a:rPr>
              <a:t>Advent is a season of preparation, expectation and hope. What can you find out about how people celebrate Advent around the world?</a:t>
            </a:r>
            <a:endParaRPr lang="en-US"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79FD1052-FE7B-B404-FB71-9D4D2C5BECCC}"/>
              </a:ext>
            </a:extLst>
          </p:cNvPr>
          <p:cNvSpPr/>
          <p:nvPr/>
        </p:nvSpPr>
        <p:spPr>
          <a:xfrm>
            <a:off x="1989864" y="1232302"/>
            <a:ext cx="8212272" cy="8741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wise man built his house on rock.</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7:24</a:t>
            </a:r>
          </a:p>
        </p:txBody>
      </p:sp>
      <p:pic>
        <p:nvPicPr>
          <p:cNvPr id="6" name="Picture 5">
            <a:extLst>
              <a:ext uri="{FF2B5EF4-FFF2-40B4-BE49-F238E27FC236}">
                <a16:creationId xmlns:a16="http://schemas.microsoft.com/office/drawing/2014/main" id="{92DC11BC-287D-C2DA-3CEE-6EAD5011F9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03251" y="1117311"/>
            <a:ext cx="1348424" cy="1328024"/>
          </a:xfrm>
          <a:prstGeom prst="ellipse">
            <a:avLst/>
          </a:prstGeom>
          <a:ln>
            <a:noFill/>
          </a:ln>
          <a:effectLst>
            <a:softEdge rad="112500"/>
          </a:effectLst>
        </p:spPr>
      </p:pic>
      <p:grpSp>
        <p:nvGrpSpPr>
          <p:cNvPr id="7" name="Group 6">
            <a:extLst>
              <a:ext uri="{FF2B5EF4-FFF2-40B4-BE49-F238E27FC236}">
                <a16:creationId xmlns:a16="http://schemas.microsoft.com/office/drawing/2014/main" id="{77BEAB68-7572-E22D-E177-6FE184D21AC0}"/>
              </a:ext>
            </a:extLst>
          </p:cNvPr>
          <p:cNvGrpSpPr/>
          <p:nvPr/>
        </p:nvGrpSpPr>
        <p:grpSpPr>
          <a:xfrm>
            <a:off x="268716" y="1249510"/>
            <a:ext cx="1152525" cy="1063625"/>
            <a:chOff x="313009" y="441949"/>
            <a:chExt cx="1152525" cy="1063625"/>
          </a:xfrm>
        </p:grpSpPr>
        <p:sp>
          <p:nvSpPr>
            <p:cNvPr id="8" name="AutoShape 9">
              <a:extLst>
                <a:ext uri="{FF2B5EF4-FFF2-40B4-BE49-F238E27FC236}">
                  <a16:creationId xmlns:a16="http://schemas.microsoft.com/office/drawing/2014/main" id="{5E991108-0A96-2C1D-8CBC-FD795934AB09}"/>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44B535ED-2DCC-477B-9A7A-18FEE09AF9C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04B5DA08-4032-5CC7-8557-66BB83341547}"/>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2" name="Rounded Rectangle 5">
            <a:extLst>
              <a:ext uri="{FF2B5EF4-FFF2-40B4-BE49-F238E27FC236}">
                <a16:creationId xmlns:a16="http://schemas.microsoft.com/office/drawing/2014/main" id="{5899C3A7-FCF4-2AA6-986F-AF48B2C6D439}"/>
              </a:ext>
            </a:extLst>
          </p:cNvPr>
          <p:cNvSpPr/>
          <p:nvPr/>
        </p:nvSpPr>
        <p:spPr>
          <a:xfrm>
            <a:off x="375167" y="2445334"/>
            <a:ext cx="8212272" cy="150440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scripture comes from a well known parable about the man who built his house on the rock, and the man who built his house on the sand. Jesus is our rock – how can we build on him in our lives?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ED41155-2752-05B2-D537-06AF99E774A3}"/>
              </a:ext>
            </a:extLst>
          </p:cNvPr>
          <p:cNvPicPr/>
          <p:nvPr/>
        </p:nvPicPr>
        <p:blipFill>
          <a:blip r:embed="rId3">
            <a:extLst>
              <a:ext uri="{28A0092B-C50C-407E-A947-70E740481C1C}">
                <a14:useLocalDpi xmlns:a14="http://schemas.microsoft.com/office/drawing/2010/main" val="0"/>
              </a:ext>
            </a:extLst>
          </a:blip>
          <a:srcRect/>
          <a:stretch/>
        </p:blipFill>
        <p:spPr bwMode="auto">
          <a:xfrm>
            <a:off x="9288489" y="2516166"/>
            <a:ext cx="2564154" cy="2564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ounded Rectangle 5">
            <a:extLst>
              <a:ext uri="{FF2B5EF4-FFF2-40B4-BE49-F238E27FC236}">
                <a16:creationId xmlns:a16="http://schemas.microsoft.com/office/drawing/2014/main" id="{DF46ECB3-D5D5-9635-1FAA-72A85F5B3ADF}"/>
              </a:ext>
            </a:extLst>
          </p:cNvPr>
          <p:cNvSpPr/>
          <p:nvPr/>
        </p:nvSpPr>
        <p:spPr>
          <a:xfrm>
            <a:off x="8922180" y="5252023"/>
            <a:ext cx="3100296" cy="9544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Emergency shelter</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6" name="Rounded Rectangle 5">
            <a:extLst>
              <a:ext uri="{FF2B5EF4-FFF2-40B4-BE49-F238E27FC236}">
                <a16:creationId xmlns:a16="http://schemas.microsoft.com/office/drawing/2014/main" id="{5CBE4BF1-7300-5EB1-B175-79B9DF720027}"/>
              </a:ext>
            </a:extLst>
          </p:cNvPr>
          <p:cNvSpPr/>
          <p:nvPr/>
        </p:nvSpPr>
        <p:spPr>
          <a:xfrm>
            <a:off x="412384" y="5173405"/>
            <a:ext cx="8212272" cy="14098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2" algn="ctr">
              <a:defRPr/>
            </a:pPr>
            <a:r>
              <a:rPr lang="en-GB" b="1" dirty="0">
                <a:solidFill>
                  <a:srgbClr val="6E3C97"/>
                </a:solidFill>
                <a:latin typeface="Century Gothic" panose="020B0502020202020204" pitchFamily="34" charset="0"/>
                <a:ea typeface="Verdana"/>
                <a:cs typeface="Arial"/>
              </a:rPr>
              <a:t>Watch our </a:t>
            </a:r>
            <a:r>
              <a:rPr lang="en-GB" b="1" dirty="0">
                <a:solidFill>
                  <a:srgbClr val="6E3C97"/>
                </a:solidFill>
                <a:latin typeface="Century Gothic" panose="020B0502020202020204" pitchFamily="34" charset="0"/>
                <a:ea typeface="Verdana"/>
                <a:cs typeface="Arial"/>
                <a:hlinkClick r:id="rId5"/>
              </a:rPr>
              <a:t>Advent assembly</a:t>
            </a:r>
            <a:r>
              <a:rPr lang="en-GB" b="1" dirty="0">
                <a:solidFill>
                  <a:srgbClr val="6E3C97"/>
                </a:solidFill>
                <a:latin typeface="Century Gothic" panose="020B0502020202020204" pitchFamily="34" charset="0"/>
                <a:ea typeface="Verdana"/>
                <a:cs typeface="Arial"/>
              </a:rPr>
              <a:t>!</a:t>
            </a:r>
          </a:p>
          <a:p>
            <a:pPr marL="0" lvl="2" algn="ctr">
              <a:defRPr/>
            </a:pPr>
            <a:r>
              <a:rPr lang="en-GB" dirty="0">
                <a:solidFill>
                  <a:srgbClr val="6E3C97"/>
                </a:solidFill>
                <a:latin typeface="Century Gothic" panose="020B0502020202020204" pitchFamily="34" charset="0"/>
                <a:ea typeface="Verdana"/>
                <a:cs typeface="Arial"/>
              </a:rPr>
              <a:t>If you haven’t done already, why not reflect on the season of Advent and hear about children across England and Wales preparing to welcome Jesus the Light of the World.</a:t>
            </a:r>
            <a:endParaRPr lang="en-US" dirty="0">
              <a:latin typeface="Century Gothic" panose="020B0502020202020204" pitchFamily="34" charset="0"/>
            </a:endParaRPr>
          </a:p>
        </p:txBody>
      </p:sp>
    </p:spTree>
    <p:extLst>
      <p:ext uri="{BB962C8B-B14F-4D97-AF65-F5344CB8AC3E}">
        <p14:creationId xmlns:p14="http://schemas.microsoft.com/office/powerpoint/2010/main" val="127182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FDC4B8-2B9B-45E2-8F2C-73D2A4B984D1}"/>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E0658017-3E87-4795-A0F5-38507743E468}"/>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F53C8E9-033D-43B5-92D9-EB3B9420266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35BD4150-3C29-4605-A42A-F75AB785E60F}"/>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46EA3EEB-E220-40E8-8C55-A87E4E4AC86C}"/>
              </a:ext>
            </a:extLst>
          </p:cNvPr>
          <p:cNvGrpSpPr/>
          <p:nvPr/>
        </p:nvGrpSpPr>
        <p:grpSpPr>
          <a:xfrm>
            <a:off x="11399240" y="259641"/>
            <a:ext cx="138346" cy="621419"/>
            <a:chOff x="721298" y="5544418"/>
            <a:chExt cx="187122" cy="1133674"/>
          </a:xfrm>
        </p:grpSpPr>
        <p:sp>
          <p:nvSpPr>
            <p:cNvPr id="22" name="Rectangle 21">
              <a:extLst>
                <a:ext uri="{FF2B5EF4-FFF2-40B4-BE49-F238E27FC236}">
                  <a16:creationId xmlns:a16="http://schemas.microsoft.com/office/drawing/2014/main" id="{0AB5C869-105D-4BE3-B51C-4424CDC94B1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1545BEDC-2E48-4807-8CF4-2B12B87DCE9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C8A7B6F3-1147-4C50-8FA6-84DD573377BF}"/>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86786BD-A863-4FFE-838F-584C662F0AD7}"/>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4" name="Group 23">
            <a:extLst>
              <a:ext uri="{FF2B5EF4-FFF2-40B4-BE49-F238E27FC236}">
                <a16:creationId xmlns:a16="http://schemas.microsoft.com/office/drawing/2014/main" id="{745D342E-4BB9-48D9-952D-72214368E63F}"/>
              </a:ext>
            </a:extLst>
          </p:cNvPr>
          <p:cNvGrpSpPr/>
          <p:nvPr/>
        </p:nvGrpSpPr>
        <p:grpSpPr>
          <a:xfrm>
            <a:off x="11110186" y="152775"/>
            <a:ext cx="175528" cy="140050"/>
            <a:chOff x="318429" y="5426761"/>
            <a:chExt cx="237413" cy="189426"/>
          </a:xfrm>
        </p:grpSpPr>
        <p:sp>
          <p:nvSpPr>
            <p:cNvPr id="25" name="Teardrop 24">
              <a:extLst>
                <a:ext uri="{FF2B5EF4-FFF2-40B4-BE49-F238E27FC236}">
                  <a16:creationId xmlns:a16="http://schemas.microsoft.com/office/drawing/2014/main" id="{13514A4B-F7C3-41CB-8D9E-ED78A2443E3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6" name="Teardrop 25">
              <a:extLst>
                <a:ext uri="{FF2B5EF4-FFF2-40B4-BE49-F238E27FC236}">
                  <a16:creationId xmlns:a16="http://schemas.microsoft.com/office/drawing/2014/main" id="{0B57C7C5-0074-401F-9A54-85244BAAC01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7" name="Teardrop 26">
              <a:extLst>
                <a:ext uri="{FF2B5EF4-FFF2-40B4-BE49-F238E27FC236}">
                  <a16:creationId xmlns:a16="http://schemas.microsoft.com/office/drawing/2014/main" id="{FCC4E734-C787-41EA-9A55-927D488CB97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9" name="TextBox 38">
            <a:extLst>
              <a:ext uri="{FF2B5EF4-FFF2-40B4-BE49-F238E27FC236}">
                <a16:creationId xmlns:a16="http://schemas.microsoft.com/office/drawing/2014/main" id="{CB267007-35C4-48C7-928A-59813380CB12}"/>
              </a:ext>
            </a:extLst>
          </p:cNvPr>
          <p:cNvSpPr txBox="1"/>
          <p:nvPr/>
        </p:nvSpPr>
        <p:spPr>
          <a:xfrm>
            <a:off x="3888419" y="237823"/>
            <a:ext cx="502279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8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0" name="Action Button: Go Home 39">
            <a:hlinkClick r:id="" action="ppaction://hlinkshowjump?jump=firstslide" highlightClick="1"/>
            <a:extLst>
              <a:ext uri="{FF2B5EF4-FFF2-40B4-BE49-F238E27FC236}">
                <a16:creationId xmlns:a16="http://schemas.microsoft.com/office/drawing/2014/main" id="{10395539-222C-489F-9F54-628619469EAE}"/>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ADA00D8-515A-4680-773E-B72F8980447B}"/>
              </a:ext>
            </a:extLst>
          </p:cNvPr>
          <p:cNvSpPr/>
          <p:nvPr/>
        </p:nvSpPr>
        <p:spPr>
          <a:xfrm>
            <a:off x="2781057" y="5987112"/>
            <a:ext cx="5855522" cy="715089"/>
          </a:xfrm>
          <a:prstGeom prst="roundRect">
            <a:avLst/>
          </a:prstGeom>
          <a:solidFill>
            <a:schemeClr val="bg1">
              <a:alpha val="70000"/>
            </a:schemeClr>
          </a:solidFill>
          <a:ln w="76200">
            <a:solidFill>
              <a:srgbClr val="DD6195"/>
            </a:solidFill>
          </a:ln>
        </p:spPr>
        <p:txBody>
          <a:bodyPr wrap="square">
            <a:spAutoFit/>
          </a:bodyPr>
          <a:lstStyle/>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2"/>
              </a:rPr>
              <a:t>Jar of Hope</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16" name="Rounded Rectangle 5">
            <a:extLst>
              <a:ext uri="{FF2B5EF4-FFF2-40B4-BE49-F238E27FC236}">
                <a16:creationId xmlns:a16="http://schemas.microsoft.com/office/drawing/2014/main" id="{E326659D-6524-337D-F185-BD13D575D463}"/>
              </a:ext>
            </a:extLst>
          </p:cNvPr>
          <p:cNvSpPr/>
          <p:nvPr/>
        </p:nvSpPr>
        <p:spPr>
          <a:xfrm>
            <a:off x="254558" y="3266553"/>
            <a:ext cx="8210098" cy="131558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are reminded of how Mary is chosen from the very beginning of her existence to be the Mother of our Lord. But this does not mean that Mary’s life is easy. She must have courage to say “yes” to what it is that God is asking of her. </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1738128-A510-BFF0-7C72-675F02C37D0D}"/>
              </a:ext>
            </a:extLst>
          </p:cNvPr>
          <p:cNvSpPr/>
          <p:nvPr/>
        </p:nvSpPr>
        <p:spPr>
          <a:xfrm>
            <a:off x="252384" y="1930341"/>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Mary, do not be afraid; you have won God’s favour.</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1:30</a:t>
            </a:r>
          </a:p>
        </p:txBody>
      </p:sp>
      <p:pic>
        <p:nvPicPr>
          <p:cNvPr id="18" name="Picture 17">
            <a:extLst>
              <a:ext uri="{FF2B5EF4-FFF2-40B4-BE49-F238E27FC236}">
                <a16:creationId xmlns:a16="http://schemas.microsoft.com/office/drawing/2014/main" id="{B9DECD4B-6B0A-64E6-8F44-A86516C45654}"/>
              </a:ext>
            </a:extLst>
          </p:cNvPr>
          <p:cNvPicPr/>
          <p:nvPr/>
        </p:nvPicPr>
        <p:blipFill>
          <a:blip r:embed="rId3">
            <a:extLst>
              <a:ext uri="{28A0092B-C50C-407E-A947-70E740481C1C}">
                <a14:useLocalDpi xmlns:a14="http://schemas.microsoft.com/office/drawing/2010/main" val="0"/>
              </a:ext>
            </a:extLst>
          </a:blip>
          <a:srcRect t="17" b="17"/>
          <a:stretch/>
        </p:blipFill>
        <p:spPr bwMode="auto">
          <a:xfrm>
            <a:off x="9106965" y="2410434"/>
            <a:ext cx="2292275" cy="227719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ounded Rectangle 5">
            <a:extLst>
              <a:ext uri="{FF2B5EF4-FFF2-40B4-BE49-F238E27FC236}">
                <a16:creationId xmlns:a16="http://schemas.microsoft.com/office/drawing/2014/main" id="{DBB5F844-FDA6-48B1-B39F-9167C9451B09}"/>
              </a:ext>
            </a:extLst>
          </p:cNvPr>
          <p:cNvSpPr/>
          <p:nvPr/>
        </p:nvSpPr>
        <p:spPr>
          <a:xfrm>
            <a:off x="8126963" y="4725369"/>
            <a:ext cx="4000691" cy="71382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World Gift</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Women refugees empowered</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dirty="0">
              <a:solidFill>
                <a:srgbClr val="6E3C97"/>
              </a:solidFill>
              <a:latin typeface="Arial" panose="020B0604020202020204" pitchFamily="34" charset="0"/>
              <a:ea typeface="Verdana" panose="020B0604030504040204" pitchFamily="34" charset="0"/>
              <a:cs typeface="Arial" panose="020B0604020202020204" pitchFamily="34" charset="0"/>
            </a:endParaRPr>
          </a:p>
        </p:txBody>
      </p:sp>
      <p:sp>
        <p:nvSpPr>
          <p:cNvPr id="20" name="Rounded Rectangle 5">
            <a:extLst>
              <a:ext uri="{FF2B5EF4-FFF2-40B4-BE49-F238E27FC236}">
                <a16:creationId xmlns:a16="http://schemas.microsoft.com/office/drawing/2014/main" id="{7CD10556-A987-FFB9-7175-C059B7CB8EB6}"/>
              </a:ext>
            </a:extLst>
          </p:cNvPr>
          <p:cNvSpPr/>
          <p:nvPr/>
        </p:nvSpPr>
        <p:spPr>
          <a:xfrm>
            <a:off x="252384" y="4814346"/>
            <a:ext cx="7313859" cy="94055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have we had to be brave this year?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show courage in the future?</a:t>
            </a:r>
          </a:p>
        </p:txBody>
      </p:sp>
      <p:grpSp>
        <p:nvGrpSpPr>
          <p:cNvPr id="21" name="Group 20">
            <a:extLst>
              <a:ext uri="{FF2B5EF4-FFF2-40B4-BE49-F238E27FC236}">
                <a16:creationId xmlns:a16="http://schemas.microsoft.com/office/drawing/2014/main" id="{304D96E6-A074-9F3E-AB93-0217C1A88B8A}"/>
              </a:ext>
            </a:extLst>
          </p:cNvPr>
          <p:cNvGrpSpPr/>
          <p:nvPr/>
        </p:nvGrpSpPr>
        <p:grpSpPr>
          <a:xfrm>
            <a:off x="10731551" y="1059521"/>
            <a:ext cx="1152525" cy="1063625"/>
            <a:chOff x="313009" y="441949"/>
            <a:chExt cx="1152525" cy="1063625"/>
          </a:xfrm>
        </p:grpSpPr>
        <p:sp>
          <p:nvSpPr>
            <p:cNvPr id="37" name="AutoShape 9">
              <a:extLst>
                <a:ext uri="{FF2B5EF4-FFF2-40B4-BE49-F238E27FC236}">
                  <a16:creationId xmlns:a16="http://schemas.microsoft.com/office/drawing/2014/main" id="{97E637E1-B4EA-41AA-916C-6FD3FBAFF6CE}"/>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8" name="AutoShape 11">
              <a:extLst>
                <a:ext uri="{FF2B5EF4-FFF2-40B4-BE49-F238E27FC236}">
                  <a16:creationId xmlns:a16="http://schemas.microsoft.com/office/drawing/2014/main" id="{56BC033F-405B-28EB-377C-708163F73F0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FBA877C8-03F7-F745-3494-DC801D110A1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2" name="Rectangle: Rounded Corners 41">
            <a:extLst>
              <a:ext uri="{FF2B5EF4-FFF2-40B4-BE49-F238E27FC236}">
                <a16:creationId xmlns:a16="http://schemas.microsoft.com/office/drawing/2014/main" id="{855CF0DC-9662-F4EE-D3FE-B43768DE3D74}"/>
              </a:ext>
            </a:extLst>
          </p:cNvPr>
          <p:cNvSpPr/>
          <p:nvPr/>
        </p:nvSpPr>
        <p:spPr>
          <a:xfrm>
            <a:off x="1118591" y="1168391"/>
            <a:ext cx="8212272" cy="57426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Immaculate Conception of the Blessed Virgin Mary</a:t>
            </a:r>
            <a:endPar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0869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4"/>
                                        </p:tgtEl>
                                      </p:cBhvr>
                                    </p:animEffect>
                                    <p:animScale>
                                      <p:cBhvr>
                                        <p:cTn id="7" dur="10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ction Button: Go Home 50">
            <a:hlinkClick r:id="" action="ppaction://hlinkshowjump?jump=firstslide" highlightClick="1"/>
            <a:extLst>
              <a:ext uri="{FF2B5EF4-FFF2-40B4-BE49-F238E27FC236}">
                <a16:creationId xmlns:a16="http://schemas.microsoft.com/office/drawing/2014/main" id="{95A643CC-A69B-432D-A4BC-D0157589490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97491D-11AF-48F5-96E0-1955B968027E}"/>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90899853-1F22-4F76-9D9B-280918807128}"/>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5" name="Rectangle 24">
            <a:extLst>
              <a:ext uri="{FF2B5EF4-FFF2-40B4-BE49-F238E27FC236}">
                <a16:creationId xmlns:a16="http://schemas.microsoft.com/office/drawing/2014/main" id="{9AFC0BB7-FDC1-4F78-8287-B4740106699C}"/>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76A0E131-FA62-440A-94CE-B07E2DB488E2}"/>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7" name="Group 26">
            <a:extLst>
              <a:ext uri="{FF2B5EF4-FFF2-40B4-BE49-F238E27FC236}">
                <a16:creationId xmlns:a16="http://schemas.microsoft.com/office/drawing/2014/main" id="{BEE9978E-78D7-4E87-AF21-89047D476E92}"/>
              </a:ext>
            </a:extLst>
          </p:cNvPr>
          <p:cNvGrpSpPr/>
          <p:nvPr/>
        </p:nvGrpSpPr>
        <p:grpSpPr>
          <a:xfrm>
            <a:off x="11399240" y="259641"/>
            <a:ext cx="138346" cy="621419"/>
            <a:chOff x="721298" y="5544418"/>
            <a:chExt cx="187122" cy="1133674"/>
          </a:xfrm>
        </p:grpSpPr>
        <p:sp>
          <p:nvSpPr>
            <p:cNvPr id="34" name="Rectangle 33">
              <a:extLst>
                <a:ext uri="{FF2B5EF4-FFF2-40B4-BE49-F238E27FC236}">
                  <a16:creationId xmlns:a16="http://schemas.microsoft.com/office/drawing/2014/main" id="{7CAF8716-CBCD-48C8-8293-E6CFE907B14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165AD23D-C673-4D72-8571-9604088FD8E4}"/>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8" name="Rectangle 27">
            <a:extLst>
              <a:ext uri="{FF2B5EF4-FFF2-40B4-BE49-F238E27FC236}">
                <a16:creationId xmlns:a16="http://schemas.microsoft.com/office/drawing/2014/main" id="{5C4AFF3F-5400-4553-A388-5D665DEE572B}"/>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4E6E78BB-BA34-4676-8E71-B2F095784C9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4" name="Group 43">
            <a:extLst>
              <a:ext uri="{FF2B5EF4-FFF2-40B4-BE49-F238E27FC236}">
                <a16:creationId xmlns:a16="http://schemas.microsoft.com/office/drawing/2014/main" id="{EEDC2F02-9EA5-44DE-BA97-3A25E735B867}"/>
              </a:ext>
            </a:extLst>
          </p:cNvPr>
          <p:cNvGrpSpPr/>
          <p:nvPr/>
        </p:nvGrpSpPr>
        <p:grpSpPr>
          <a:xfrm>
            <a:off x="11110186" y="152775"/>
            <a:ext cx="175528" cy="140050"/>
            <a:chOff x="318429" y="5426761"/>
            <a:chExt cx="237413" cy="189426"/>
          </a:xfrm>
        </p:grpSpPr>
        <p:sp>
          <p:nvSpPr>
            <p:cNvPr id="45" name="Teardrop 44">
              <a:extLst>
                <a:ext uri="{FF2B5EF4-FFF2-40B4-BE49-F238E27FC236}">
                  <a16:creationId xmlns:a16="http://schemas.microsoft.com/office/drawing/2014/main" id="{20C4EEB6-CDE9-4079-8E7C-85E285CD8DB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E06F3A77-D40A-4B7C-A678-63772F23E53B}"/>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C3B83335-D1D5-49A8-8E5E-1CE7DD4442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0668126E-FEC1-4415-B1FB-B34D2E6E331F}"/>
              </a:ext>
            </a:extLst>
          </p:cNvPr>
          <p:cNvSpPr txBox="1"/>
          <p:nvPr/>
        </p:nvSpPr>
        <p:spPr>
          <a:xfrm>
            <a:off x="3966350" y="237823"/>
            <a:ext cx="486693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9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7" name="Rounded Rectangle 5">
            <a:extLst>
              <a:ext uri="{FF2B5EF4-FFF2-40B4-BE49-F238E27FC236}">
                <a16:creationId xmlns:a16="http://schemas.microsoft.com/office/drawing/2014/main" id="{E0AA9BA1-6997-D156-FD64-6AB24765AC95}"/>
              </a:ext>
            </a:extLst>
          </p:cNvPr>
          <p:cNvSpPr/>
          <p:nvPr/>
        </p:nvSpPr>
        <p:spPr>
          <a:xfrm>
            <a:off x="2756355" y="2655401"/>
            <a:ext cx="6347577" cy="192577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We trust that God provides for us in many ways. But we often have to put in something of ourselves that the Lord can use to nourish and grow. How can we sow the seeds of doing the right thing in our lives?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6D4F97E-535F-B0C8-D48F-EA1DE24546F5}"/>
              </a:ext>
            </a:extLst>
          </p:cNvPr>
          <p:cNvSpPr/>
          <p:nvPr/>
        </p:nvSpPr>
        <p:spPr>
          <a:xfrm>
            <a:off x="1268292" y="1243356"/>
            <a:ext cx="9851071"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Whenever you plant your crops, </a:t>
            </a:r>
          </a:p>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will send rain to make them grow and will give you a rich harvest.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30:23</a:t>
            </a:r>
          </a:p>
        </p:txBody>
      </p:sp>
      <p:pic>
        <p:nvPicPr>
          <p:cNvPr id="10" name="Picture 9">
            <a:extLst>
              <a:ext uri="{FF2B5EF4-FFF2-40B4-BE49-F238E27FC236}">
                <a16:creationId xmlns:a16="http://schemas.microsoft.com/office/drawing/2014/main" id="{149F748D-CF90-423B-BD0C-93C3CA95D244}"/>
              </a:ext>
            </a:extLst>
          </p:cNvPr>
          <p:cNvPicPr/>
          <p:nvPr/>
        </p:nvPicPr>
        <p:blipFill>
          <a:blip r:embed="rId2">
            <a:extLst>
              <a:ext uri="{28A0092B-C50C-407E-A947-70E740481C1C}">
                <a14:useLocalDpi xmlns:a14="http://schemas.microsoft.com/office/drawing/2010/main" val="0"/>
              </a:ext>
            </a:extLst>
          </a:blip>
          <a:srcRect/>
          <a:stretch/>
        </p:blipFill>
        <p:spPr bwMode="auto">
          <a:xfrm>
            <a:off x="9333139" y="2655401"/>
            <a:ext cx="2592477" cy="2592477"/>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5">
            <a:extLst>
              <a:ext uri="{FF2B5EF4-FFF2-40B4-BE49-F238E27FC236}">
                <a16:creationId xmlns:a16="http://schemas.microsoft.com/office/drawing/2014/main" id="{F97BF920-6496-144D-D030-44A45C158488}"/>
              </a:ext>
            </a:extLst>
          </p:cNvPr>
          <p:cNvSpPr/>
          <p:nvPr/>
        </p:nvSpPr>
        <p:spPr>
          <a:xfrm>
            <a:off x="9040760" y="5303372"/>
            <a:ext cx="3050889" cy="95538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Vegetable garden</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317CA428-F0C5-3BFB-B813-5B5E0DBB9792}"/>
              </a:ext>
            </a:extLst>
          </p:cNvPr>
          <p:cNvSpPr/>
          <p:nvPr/>
        </p:nvSpPr>
        <p:spPr>
          <a:xfrm>
            <a:off x="3558229" y="5289020"/>
            <a:ext cx="4557632" cy="71790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Advent word search</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29C580F-DB53-923C-08DC-CB8E92DA4D8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4352" y="2752236"/>
            <a:ext cx="2086600" cy="304595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2734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4"/>
                                        </p:tgtEl>
                                      </p:cBhvr>
                                    </p:animEffect>
                                    <p:animScale>
                                      <p:cBhvr>
                                        <p:cTn id="7" dur="625"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FDDB2F-62E9-4981-89B5-A9756D4989C8}"/>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1402B02C-151D-44CC-8E94-22B090DC61E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54694181-F782-47E3-88CC-1BDBA21CFA7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1BFD8D7A-7887-483A-9F91-9D7C5FA1B31C}"/>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5" name="Group 24">
            <a:extLst>
              <a:ext uri="{FF2B5EF4-FFF2-40B4-BE49-F238E27FC236}">
                <a16:creationId xmlns:a16="http://schemas.microsoft.com/office/drawing/2014/main" id="{CA6BB0F6-EDB0-45F1-907A-1C205C53B642}"/>
              </a:ext>
            </a:extLst>
          </p:cNvPr>
          <p:cNvGrpSpPr/>
          <p:nvPr/>
        </p:nvGrpSpPr>
        <p:grpSpPr>
          <a:xfrm>
            <a:off x="11399240" y="259641"/>
            <a:ext cx="138346" cy="621419"/>
            <a:chOff x="721298" y="5544418"/>
            <a:chExt cx="187122" cy="1133674"/>
          </a:xfrm>
        </p:grpSpPr>
        <p:sp>
          <p:nvSpPr>
            <p:cNvPr id="32" name="Rectangle 31">
              <a:extLst>
                <a:ext uri="{FF2B5EF4-FFF2-40B4-BE49-F238E27FC236}">
                  <a16:creationId xmlns:a16="http://schemas.microsoft.com/office/drawing/2014/main" id="{BC625780-4CC6-4D79-A41A-3BF7CAF1050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07016B26-330D-4FD4-AA35-E6BD21A6AC92}"/>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6" name="Rectangle 25">
            <a:extLst>
              <a:ext uri="{FF2B5EF4-FFF2-40B4-BE49-F238E27FC236}">
                <a16:creationId xmlns:a16="http://schemas.microsoft.com/office/drawing/2014/main" id="{1473B11B-BB8E-4B50-A3F2-124F51E1902F}"/>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6120FB9-E8C5-4930-BA00-01C73F48180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8D83C124-467A-4407-BD08-C60B301F07D4}"/>
              </a:ext>
            </a:extLst>
          </p:cNvPr>
          <p:cNvGrpSpPr/>
          <p:nvPr/>
        </p:nvGrpSpPr>
        <p:grpSpPr>
          <a:xfrm>
            <a:off x="11110186" y="152775"/>
            <a:ext cx="175528" cy="140050"/>
            <a:chOff x="318429" y="5426761"/>
            <a:chExt cx="237413" cy="189426"/>
          </a:xfrm>
        </p:grpSpPr>
        <p:sp>
          <p:nvSpPr>
            <p:cNvPr id="29" name="Teardrop 28">
              <a:extLst>
                <a:ext uri="{FF2B5EF4-FFF2-40B4-BE49-F238E27FC236}">
                  <a16:creationId xmlns:a16="http://schemas.microsoft.com/office/drawing/2014/main" id="{8CFB642E-B9D9-4B0E-BDDB-60136BF22A9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387FBC9E-8B7F-4EBB-AEFB-12A45EDF0D1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322E222E-FFE3-43F6-A45F-55AA3E6E9C3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6" name="TextBox 45">
            <a:extLst>
              <a:ext uri="{FF2B5EF4-FFF2-40B4-BE49-F238E27FC236}">
                <a16:creationId xmlns:a16="http://schemas.microsoft.com/office/drawing/2014/main" id="{4B343745-8D04-448B-8EFF-4F97D992F152}"/>
              </a:ext>
            </a:extLst>
          </p:cNvPr>
          <p:cNvSpPr txBox="1"/>
          <p:nvPr/>
        </p:nvSpPr>
        <p:spPr>
          <a:xfrm>
            <a:off x="4064005" y="237823"/>
            <a:ext cx="467162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10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2" name="Action Button: Go Home 51">
            <a:hlinkClick r:id="" action="ppaction://hlinkshowjump?jump=firstslide" highlightClick="1"/>
            <a:extLst>
              <a:ext uri="{FF2B5EF4-FFF2-40B4-BE49-F238E27FC236}">
                <a16:creationId xmlns:a16="http://schemas.microsoft.com/office/drawing/2014/main" id="{43C9DE7C-8E57-49EC-9C0C-2D75EFB9B396}"/>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Rounded Rectangle 5">
            <a:extLst>
              <a:ext uri="{FF2B5EF4-FFF2-40B4-BE49-F238E27FC236}">
                <a16:creationId xmlns:a16="http://schemas.microsoft.com/office/drawing/2014/main" id="{DCB9EA48-F9AB-EBE3-55FB-3A3841CB3F0D}"/>
              </a:ext>
            </a:extLst>
          </p:cNvPr>
          <p:cNvSpPr/>
          <p:nvPr/>
        </p:nvSpPr>
        <p:spPr>
          <a:xfrm>
            <a:off x="238884" y="2157273"/>
            <a:ext cx="8808264" cy="185543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rgbClr val="6E3D98"/>
                </a:solidFill>
                <a:latin typeface="Century Gothic" panose="020B0502020202020204" pitchFamily="34" charset="0"/>
                <a:ea typeface="Verdana"/>
                <a:cs typeface="Arial"/>
              </a:rPr>
              <a:t>Today’s reading</a:t>
            </a:r>
          </a:p>
          <a:p>
            <a:pPr algn="ctr"/>
            <a:r>
              <a:rPr lang="en-GB" i="1" dirty="0">
                <a:solidFill>
                  <a:srgbClr val="6E3D98"/>
                </a:solidFill>
                <a:latin typeface="Century Gothic" panose="020B0502020202020204" pitchFamily="34" charset="0"/>
                <a:ea typeface="Verdana"/>
                <a:cs typeface="Arial"/>
              </a:rPr>
              <a:t>Mark 1:1-8</a:t>
            </a:r>
            <a:endParaRPr lang="en-GB" i="1" dirty="0">
              <a:solidFill>
                <a:srgbClr val="6E3D98"/>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6E3D98"/>
                </a:solidFill>
                <a:latin typeface="Century Gothic" panose="020B0502020202020204" pitchFamily="34" charset="0"/>
                <a:ea typeface="Verdana" panose="020B0604030504040204" pitchFamily="34" charset="0"/>
                <a:cs typeface="Arial" panose="020B0604020202020204" pitchFamily="34" charset="0"/>
              </a:rPr>
              <a:t>Today we heard a story about John the Baptist. John told everybody that Jesus was coming and that they needed to get ready. John warns the people coming to be baptised that they need to change their lives for the better. This will help them to be ready for Jesus. </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24BC442-924C-ECB8-6AFF-0E1164286B5C}"/>
              </a:ext>
            </a:extLst>
          </p:cNvPr>
          <p:cNvSpPr/>
          <p:nvPr/>
        </p:nvSpPr>
        <p:spPr>
          <a:xfrm>
            <a:off x="3476131" y="4170470"/>
            <a:ext cx="8124325" cy="2281476"/>
          </a:xfrm>
          <a:prstGeom prst="roundRect">
            <a:avLst/>
          </a:prstGeom>
          <a:solidFill>
            <a:schemeClr val="bg1">
              <a:alpha val="70000"/>
            </a:schemeClr>
          </a:solidFill>
          <a:ln w="76200">
            <a:solidFill>
              <a:srgbClr val="DD6195"/>
            </a:solidFill>
          </a:ln>
        </p:spPr>
        <p:txBody>
          <a:bodyPr wrap="square">
            <a:spAutoFit/>
          </a:bodyPr>
          <a:lstStyle/>
          <a:p>
            <a:pPr algn="ctr">
              <a:spcAft>
                <a:spcPts val="0"/>
              </a:spcAft>
            </a:pP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reflection</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If we change our lives for the better and try to do the right things, we can help to make the world a happier place for other people too.</a:t>
            </a:r>
            <a:endParaRPr lang="en-GB" sz="20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How are you going to change your life for the better this Advent?</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What will you do for others so that you are ready when Jesus comes?</a:t>
            </a: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6B3895"/>
              </a:solidFill>
              <a:effectLst/>
              <a:latin typeface="Century Gothic" panose="020B0502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FD93312-12EB-2872-6871-86FD105628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4284" y="4157770"/>
            <a:ext cx="2958287" cy="197202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icture containing table, indoor, object, candle&#10;&#10;Description automatically generated">
            <a:extLst>
              <a:ext uri="{FF2B5EF4-FFF2-40B4-BE49-F238E27FC236}">
                <a16:creationId xmlns:a16="http://schemas.microsoft.com/office/drawing/2014/main" id="{F66DB8B2-4A8F-6817-170D-B48B89496C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15831" y="2157274"/>
            <a:ext cx="2402339" cy="1403501"/>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55E5DAA5-65EE-A351-D4D9-496BACE4321F}"/>
              </a:ext>
            </a:extLst>
          </p:cNvPr>
          <p:cNvSpPr txBox="1"/>
          <p:nvPr/>
        </p:nvSpPr>
        <p:spPr>
          <a:xfrm>
            <a:off x="2484763" y="1073857"/>
            <a:ext cx="7830105" cy="769441"/>
          </a:xfrm>
          <a:prstGeom prst="rect">
            <a:avLst/>
          </a:prstGeom>
          <a:noFill/>
        </p:spPr>
        <p:txBody>
          <a:bodyPr wrap="square" rtlCol="0">
            <a:spAutoFit/>
          </a:bodyPr>
          <a:lstStyle/>
          <a:p>
            <a:r>
              <a:rPr lang="en-GB" sz="4400" b="1" dirty="0">
                <a:solidFill>
                  <a:schemeClr val="bg1"/>
                </a:solidFill>
                <a:latin typeface="Montserrat Alternates" panose="00000500000000000000" pitchFamily="2" charset="0"/>
              </a:rPr>
              <a:t>Second Sunday of Advent</a:t>
            </a:r>
          </a:p>
        </p:txBody>
      </p:sp>
      <p:grpSp>
        <p:nvGrpSpPr>
          <p:cNvPr id="13" name="Group 12">
            <a:extLst>
              <a:ext uri="{FF2B5EF4-FFF2-40B4-BE49-F238E27FC236}">
                <a16:creationId xmlns:a16="http://schemas.microsoft.com/office/drawing/2014/main" id="{08975344-1942-04A5-0F62-C7AC3BC10B5A}"/>
              </a:ext>
            </a:extLst>
          </p:cNvPr>
          <p:cNvGrpSpPr/>
          <p:nvPr/>
        </p:nvGrpSpPr>
        <p:grpSpPr>
          <a:xfrm>
            <a:off x="11396385" y="148856"/>
            <a:ext cx="175528" cy="140050"/>
            <a:chOff x="318429" y="5426761"/>
            <a:chExt cx="237413" cy="189426"/>
          </a:xfrm>
        </p:grpSpPr>
        <p:sp>
          <p:nvSpPr>
            <p:cNvPr id="14" name="Teardrop 13">
              <a:extLst>
                <a:ext uri="{FF2B5EF4-FFF2-40B4-BE49-F238E27FC236}">
                  <a16:creationId xmlns:a16="http://schemas.microsoft.com/office/drawing/2014/main" id="{B6921531-07E9-545F-19C9-8F85BF3EDFC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5" name="Teardrop 14">
              <a:extLst>
                <a:ext uri="{FF2B5EF4-FFF2-40B4-BE49-F238E27FC236}">
                  <a16:creationId xmlns:a16="http://schemas.microsoft.com/office/drawing/2014/main" id="{0C42C399-CB1E-A853-5A18-BAC317230D5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Teardrop 15">
              <a:extLst>
                <a:ext uri="{FF2B5EF4-FFF2-40B4-BE49-F238E27FC236}">
                  <a16:creationId xmlns:a16="http://schemas.microsoft.com/office/drawing/2014/main" id="{CB86E494-6F28-3E84-F23E-0DC296AE892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134378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28"/>
                                        </p:tgtEl>
                                      </p:cBhvr>
                                    </p:animEffect>
                                    <p:animScale>
                                      <p:cBhvr>
                                        <p:cTn id="7" dur="625" autoRev="1" fill="hold"/>
                                        <p:tgtEl>
                                          <p:spTgt spid="28"/>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par>
                                <p:cTn id="11" presetID="26" presetClass="emph" presetSubtype="0" repeatCount="indefinite" fill="hold" nodeType="withEffect">
                                  <p:stCondLst>
                                    <p:cond delay="2000"/>
                                  </p:stCondLst>
                                  <p:childTnLst>
                                    <p:animEffect transition="out" filter="fade">
                                      <p:cBhvr>
                                        <p:cTn id="12" dur="1750" tmFilter="0, 0; .2, .5; .8, .5; 1, 0"/>
                                        <p:tgtEl>
                                          <p:spTgt spid="13"/>
                                        </p:tgtEl>
                                      </p:cBhvr>
                                    </p:animEffect>
                                    <p:animScale>
                                      <p:cBhvr>
                                        <p:cTn id="13" dur="87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68" ma:contentTypeDescription="Create a new document." ma:contentTypeScope="" ma:versionID="4acf12585948625ecb95385d84c2c571">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targetNamespace="http://schemas.microsoft.com/office/2006/metadata/properties" ma:root="true" ma:fieldsID="838394d209ca4919864e8e85334b9b66" ns2:_="" ns3:_="" ns4:_="" ns5:_="">
    <xsd:import namespace="04672002-f21f-4240-adfb-f0b653fb6fb5"/>
    <xsd:import namespace="236a9a4b-a03c-46ba-8ec6-624c184acbc6"/>
    <xsd:import namespace="http://schemas.microsoft.com/sharepoint/v3/fields"/>
    <xsd:import namespace="bdf04112-6931-4610-9724-cd62e91446a3"/>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tivity xmlns="236a9a4b-a03c-46ba-8ec6-624c184acbc6">World Gifts</Activity>
    <Audience xmlns="236a9a4b-a03c-46ba-8ec6-624c184acbc6">Primary</Audience>
    <_Status xmlns="http://schemas.microsoft.com/sharepoint/v3/fields">Not Started</_Status>
    <_dlc_DocId xmlns="04672002-f21f-4240-adfb-f0b653fb6fb5">SZUU6KYVHK2A-2146017777-13660</_dlc_DocId>
    <_dlc_DocIdUrl xmlns="04672002-f21f-4240-adfb-f0b653fb6fb5">
      <Url>https://cafod365.sharepoint.com/sites/int/Education/_layouts/15/DocIdRedir.aspx?ID=SZUU6KYVHK2A-2146017777-13660</Url>
      <Description>SZUU6KYVHK2A-2146017777-13660</Description>
    </_dlc_DocIdUrl>
  </documentManagement>
</p:properties>
</file>

<file path=customXml/itemProps1.xml><?xml version="1.0" encoding="utf-8"?>
<ds:datastoreItem xmlns:ds="http://schemas.openxmlformats.org/officeDocument/2006/customXml" ds:itemID="{73FCFBFA-112D-4CF6-887E-07391EEDABA7}">
  <ds:schemaRefs>
    <ds:schemaRef ds:uri="04672002-f21f-4240-adfb-f0b653fb6fb5"/>
    <ds:schemaRef ds:uri="236a9a4b-a03c-46ba-8ec6-624c184acbc6"/>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1FC445E-5F12-4B89-9442-110FA2B5FD29}">
  <ds:schemaRefs>
    <ds:schemaRef ds:uri="http://schemas.microsoft.com/sharepoint/events"/>
  </ds:schemaRefs>
</ds:datastoreItem>
</file>

<file path=customXml/itemProps3.xml><?xml version="1.0" encoding="utf-8"?>
<ds:datastoreItem xmlns:ds="http://schemas.openxmlformats.org/officeDocument/2006/customXml" ds:itemID="{98E8B9F5-25AD-4A2A-B18F-5A79E6EF283C}">
  <ds:schemaRefs>
    <ds:schemaRef ds:uri="http://schemas.microsoft.com/sharepoint/v3/contenttype/forms"/>
  </ds:schemaRefs>
</ds:datastoreItem>
</file>

<file path=customXml/itemProps4.xml><?xml version="1.0" encoding="utf-8"?>
<ds:datastoreItem xmlns:ds="http://schemas.openxmlformats.org/officeDocument/2006/customXml" ds:itemID="{77BDC5E5-6D2F-49FA-9356-852F00EC0A3B}">
  <ds:schemaRefs>
    <ds:schemaRef ds:uri="04672002-f21f-4240-adfb-f0b653fb6fb5"/>
    <ds:schemaRef ds:uri="236a9a4b-a03c-46ba-8ec6-624c184acbc6"/>
    <ds:schemaRef ds:uri="http://schemas.microsoft.com/sharepoint/v3/field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purl.org/dc/dcmitype/"/>
    <ds:schemaRef ds:uri="http://schemas.microsoft.com/office/2006/metadata/properties"/>
    <ds:schemaRef ds:uri="http://purl.org/dc/elements/1.1/"/>
    <ds:schemaRef ds:uri="bdf04112-6931-4610-9724-cd62e91446a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1925</TotalTime>
  <Words>2807</Words>
  <Application>Microsoft Office PowerPoint</Application>
  <PresentationFormat>Widescreen</PresentationFormat>
  <Paragraphs>255</Paragraphs>
  <Slides>26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Century Gothic</vt:lpstr>
      <vt:lpstr>Montserrat</vt:lpstr>
      <vt:lpstr>Montserrat Alternates</vt:lpstr>
      <vt:lpstr>Segoe UI</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Dean</dc:creator>
  <cp:lastModifiedBy>Mrs Mooney</cp:lastModifiedBy>
  <cp:revision>2</cp:revision>
  <dcterms:created xsi:type="dcterms:W3CDTF">2019-08-05T14:55:06Z</dcterms:created>
  <dcterms:modified xsi:type="dcterms:W3CDTF">2023-11-28T22:54:54Z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e17efd19-a3b3-4972-b747-f19842df20b0</vt:lpwstr>
  </property>
</Properties>
</file>