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4" r:id="rId4"/>
    <p:sldId id="259" r:id="rId5"/>
    <p:sldId id="261" r:id="rId6"/>
    <p:sldId id="262" r:id="rId7"/>
    <p:sldId id="263" r:id="rId8"/>
    <p:sldId id="260" r:id="rId9"/>
    <p:sldId id="258" r:id="rId10"/>
    <p:sldId id="257" r:id="rId11"/>
    <p:sldId id="265" r:id="rId12"/>
    <p:sldId id="269" r:id="rId13"/>
    <p:sldId id="268" r:id="rId14"/>
    <p:sldId id="267" r:id="rId15"/>
    <p:sldId id="266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24CC-F916-4817-A2F9-31A6F82CD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D8A7E-70EE-4453-9797-EF43A3E20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5E1A2-E7EB-419D-A5F3-9789AFD8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D54B-7BF0-4DBF-9627-2E30C8FB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572A-41DC-427C-97F1-AF650A7B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6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E030-2C75-456E-8113-A9CA480F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DE487-1F93-4A4E-BEDB-4CE1C103B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6BB5-22F8-4A2D-91EC-F97AEA9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E48F-B628-419A-940A-BF6EC435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2386-DC5D-4CCE-8753-AFF91D7A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9273C-7761-40C6-8BB0-0174DEC0C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2C3CA-6D8D-4476-8223-5BFC438BA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C2E16-FFC2-42EB-9A88-FEC5329B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0AA0-3F7B-4A6E-8E9A-29F1DEDF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FE2F-CC44-4CBB-AE9C-5B7B2C9E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2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66BD-4A73-4376-B650-C046C4CC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9645-1764-4C3D-B278-8BDCE9B3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40E5-8549-4793-A134-9BF16723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6080-03A9-4111-966D-F33CEB9C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71D7-AE98-48EC-9DDB-34DDD09D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64FA-EACD-48EC-AC0F-9A497706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F54A7-8E7C-46AA-9588-52A65ED63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7B478-8916-4859-A3EC-B4506C3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7E38-09A8-4F60-8092-BDBE82AB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BE616-44C5-4E50-9D60-8669DBE7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6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7EE2-475E-4B07-B341-0A9CF258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0D40-B043-44C4-AA65-50EFD9780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F8408-0099-4C99-852B-94FC1FE6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B35BA-563F-460F-9C76-EF7E77CE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908B8-28DB-4611-B530-83C8BD5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7207C-69CA-4848-9C54-6D75FFB8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6765-9ADC-4574-8534-BE4BCBF3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7EB1B-7740-4C12-BCE2-E9B1C5CB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70DFD-B824-4CE5-8F63-3A562395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000E4-71C7-4004-AA98-92128450B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1583C-324B-429B-894F-5290FEA9E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74BD7-7816-4B0C-A7DE-130DC6A6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B9110-81D7-4743-9B5C-BD0C6972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A24F0-4BBB-4D05-8BF8-8D2CC690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5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04E3-E481-42AE-989A-879F4FFB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19AD0-CCC6-43FA-AAD4-0271D9C9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DAE84-5510-4FBC-AD73-2D28042A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EDFE3-3208-4F39-BBAA-D58A7106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1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9107E-58E8-4ABB-AD74-07DA6A21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76C77-5E9A-4644-B0FA-D2DF4D8A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245B-3CC2-4803-8A50-DADAA964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7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FD38-7D17-4C00-9293-D15E4A35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5482-A3E3-4D0C-AAF8-CDEB6D26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DC45E-805E-4B89-86DE-54B471D6E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A2BA1-C219-41B0-B90C-10FA4911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E989B-6B88-4FED-93F3-B2161D87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8FB49-BE3E-4E39-BC90-4683E025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7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0AE4-A317-45AA-9689-31A04CDF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72AB3-131D-4F8C-9D8C-A9392B891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49902-BF97-4341-988F-6F4076008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1AE3-6BBD-40C5-900F-5FDC4D09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306C4-FD23-41EA-AFAA-B7B6ECBD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3E4BA-BEFF-4A2F-B36A-2B8A407A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6924E-991C-4310-8E00-AA58877E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46099-4917-48C6-9A10-CE6F34A7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8F9BD-BF3C-48AE-B6D6-731C67EFE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72AA-FCE5-41DD-86DC-D64F5F824E4E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7BFB-3141-4994-B40C-5C9EE38D0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2E13-D8AC-446B-BE64-2D1D8B73D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8369-42E1-4B46-BA3B-610F4744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1D6A-9343-45B1-AFDA-3E9E2886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23" y="912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dirty="0">
                <a:latin typeface="Papyrus" panose="03070502060502030205" pitchFamily="66" charset="0"/>
                <a:cs typeface="Sanskrit Text" panose="02020503050405020304" pitchFamily="18" charset="0"/>
              </a:rPr>
              <a:t>The Travelling  Crib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83990-C927-4E15-9787-7C833E0F4313}"/>
              </a:ext>
            </a:extLst>
          </p:cNvPr>
          <p:cNvSpPr/>
          <p:nvPr/>
        </p:nvSpPr>
        <p:spPr>
          <a:xfrm>
            <a:off x="722085" y="611868"/>
            <a:ext cx="10628085" cy="5631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FDAAC-7876-4CA2-8363-6910F21E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67" y="2238277"/>
            <a:ext cx="5094513" cy="36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24D8A-BAA0-4510-97A1-4A2F5E69D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4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C41794-EE37-4179-9967-B8538D0DE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901C0-1AD8-408D-8DB9-A8E93080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05B32-8FB7-453C-905F-7175696F3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2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A2D6A-5079-4A63-986B-CDEC67880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B582F-EA14-4D79-92D8-8C0D60B7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3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E84A7-2142-4AF5-BEB9-54B58EBE3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1D6A-9343-45B1-AFDA-3E9E2886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811321"/>
            <a:ext cx="9593943" cy="152834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We would like to wish you all a very happy and Holy Christmas</a:t>
            </a:r>
            <a:r>
              <a:rPr lang="en-GB" sz="7200" dirty="0">
                <a:solidFill>
                  <a:schemeClr val="bg1"/>
                </a:solidFill>
                <a:latin typeface="SassoonPrimaryInfant" pitchFamily="2" charset="0"/>
              </a:rPr>
              <a:t>.</a:t>
            </a:r>
            <a:endParaRPr lang="en-GB" sz="7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83990-C927-4E15-9787-7C833E0F4313}"/>
              </a:ext>
            </a:extLst>
          </p:cNvPr>
          <p:cNvSpPr/>
          <p:nvPr/>
        </p:nvSpPr>
        <p:spPr>
          <a:xfrm>
            <a:off x="722085" y="611868"/>
            <a:ext cx="10628085" cy="5631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FDAAC-7876-4CA2-8363-6910F21E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27" y="2432149"/>
            <a:ext cx="5094513" cy="36062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D7BB31-F49B-40FB-80C2-8C8867D268D7}"/>
              </a:ext>
            </a:extLst>
          </p:cNvPr>
          <p:cNvSpPr/>
          <p:nvPr/>
        </p:nvSpPr>
        <p:spPr>
          <a:xfrm>
            <a:off x="841830" y="32410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/>
            <a:r>
              <a:rPr lang="en-GB" sz="4000" dirty="0">
                <a:solidFill>
                  <a:prstClr val="white"/>
                </a:solidFill>
                <a:latin typeface="SassoonPrimaryInfant" pitchFamily="2" charset="0"/>
              </a:rPr>
              <a:t>May you be blessed by God’s love. </a:t>
            </a:r>
            <a:br>
              <a:rPr lang="en-GB" sz="4000" dirty="0">
                <a:solidFill>
                  <a:prstClr val="white"/>
                </a:solidFill>
                <a:latin typeface="SassoonPrimaryInfant" pitchFamily="2" charset="0"/>
              </a:rPr>
            </a:br>
            <a:r>
              <a:rPr lang="en-GB" sz="4000" dirty="0">
                <a:solidFill>
                  <a:prstClr val="white"/>
                </a:solidFill>
                <a:latin typeface="SassoonPrimaryInfant" pitchFamily="2" charset="0"/>
              </a:rPr>
              <a:t>Be surrounded by hope. </a:t>
            </a:r>
          </a:p>
          <a:p>
            <a:pPr lvl="0" defTabSz="457200"/>
            <a:r>
              <a:rPr lang="en-GB" sz="4000" dirty="0">
                <a:solidFill>
                  <a:prstClr val="white"/>
                </a:solidFill>
                <a:latin typeface="SassoonPrimaryInfant" pitchFamily="2" charset="0"/>
              </a:rPr>
              <a:t>Be guided by his light.</a:t>
            </a:r>
            <a:endParaRPr lang="en-GB" sz="40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395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61D9-50A4-426A-8F39-1D1DFABD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96" y="303020"/>
            <a:ext cx="4948916" cy="64041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SassoonPrimaryInfant" pitchFamily="2" charset="0"/>
              </a:rPr>
              <a:t>Task: Create your own crib.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BD458-B367-447C-866E-213C65212828}"/>
              </a:ext>
            </a:extLst>
          </p:cNvPr>
          <p:cNvSpPr/>
          <p:nvPr/>
        </p:nvSpPr>
        <p:spPr>
          <a:xfrm>
            <a:off x="143023" y="195943"/>
            <a:ext cx="5011389" cy="74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F184F-06FE-4C48-8796-5B40451E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55907" y="1793574"/>
            <a:ext cx="4051542" cy="6077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9776D-1D5B-4586-B10B-90FB2495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0599" y="1028594"/>
            <a:ext cx="2308759" cy="2711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AB94E-9821-4A0C-872C-91CAD9CE8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710" y="195943"/>
            <a:ext cx="4306794" cy="5972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C2D4E-7CCB-4F34-8CD2-040355A41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67" y="232341"/>
            <a:ext cx="390580" cy="297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A42FC-01BE-478B-A2BA-4C590F34A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349702" y="324703"/>
            <a:ext cx="2481755" cy="2481755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1EBFA69-6B87-4A77-886A-97265A951912}"/>
              </a:ext>
            </a:extLst>
          </p:cNvPr>
          <p:cNvSpPr/>
          <p:nvPr/>
        </p:nvSpPr>
        <p:spPr>
          <a:xfrm>
            <a:off x="6390395" y="3182257"/>
            <a:ext cx="1119253" cy="1233714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D416D-D56D-4EEE-B6B2-019180B6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1E3AE-660C-4AF3-94F1-766530FB1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87728-B51C-4563-AEC0-DED583CB0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8BAB6-3AB6-4783-8463-136C1B05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9DDEA-128C-438A-A023-AC004198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ADC82-A5F1-42D6-9F38-2F4B504A5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BD22E-6D32-428E-A3D1-A5DD9537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8BFF8-BF63-4139-A73D-D346D3135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</Words>
  <Application>Microsoft Office PowerPoint</Application>
  <PresentationFormat>Widescreen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Papyrus</vt:lpstr>
      <vt:lpstr>Sanskrit Text</vt:lpstr>
      <vt:lpstr>SassoonPrimaryInfant</vt:lpstr>
      <vt:lpstr>Office Theme</vt:lpstr>
      <vt:lpstr>The Travelling  Crib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would like to wish you all a very happy and Holy Christmas.</vt:lpstr>
      <vt:lpstr>Task: Create your own crib.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Travelling  Crib</dc:title>
  <dc:creator>Mrs Mooney</dc:creator>
  <cp:lastModifiedBy>Mrs Mooney</cp:lastModifiedBy>
  <cp:revision>4</cp:revision>
  <dcterms:created xsi:type="dcterms:W3CDTF">2022-11-23T20:58:38Z</dcterms:created>
  <dcterms:modified xsi:type="dcterms:W3CDTF">2022-11-23T21:18:14Z</dcterms:modified>
</cp:coreProperties>
</file>